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6"/>
  </p:notesMasterIdLst>
  <p:handoutMasterIdLst>
    <p:handoutMasterId r:id="rId17"/>
  </p:handoutMasterIdLst>
  <p:sldIdLst>
    <p:sldId id="256" r:id="rId2"/>
    <p:sldId id="276" r:id="rId3"/>
    <p:sldId id="275" r:id="rId4"/>
    <p:sldId id="277" r:id="rId5"/>
    <p:sldId id="273" r:id="rId6"/>
    <p:sldId id="274" r:id="rId7"/>
    <p:sldId id="278" r:id="rId8"/>
    <p:sldId id="282" r:id="rId9"/>
    <p:sldId id="279" r:id="rId10"/>
    <p:sldId id="283" r:id="rId11"/>
    <p:sldId id="280" r:id="rId12"/>
    <p:sldId id="285" r:id="rId13"/>
    <p:sldId id="281" r:id="rId14"/>
    <p:sldId id="284" r:id="rId15"/>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ocument Title." id="{B68C2B71-D818-4E74-B3D0-24D0F8C917E3}">
          <p14:sldIdLst>
            <p14:sldId id="256"/>
          </p14:sldIdLst>
        </p14:section>
        <p14:section name="document History." id="{FF903505-45CE-4FDE-900C-B7F30543DFE6}">
          <p14:sldIdLst>
            <p14:sldId id="276"/>
            <p14:sldId id="275"/>
            <p14:sldId id="277"/>
            <p14:sldId id="273"/>
            <p14:sldId id="274"/>
            <p14:sldId id="278"/>
            <p14:sldId id="282"/>
            <p14:sldId id="279"/>
            <p14:sldId id="283"/>
            <p14:sldId id="280"/>
            <p14:sldId id="285"/>
            <p14:sldId id="281"/>
            <p14:sldId id="28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njoyworks" initials="e" lastIdx="1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FFF2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B8747B-F724-4F98-82C4-9DB24FA13CA5}" v="529" dt="2021-02-19T05:54:52.410"/>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73" autoAdjust="0"/>
    <p:restoredTop sz="92384" autoAdjust="0"/>
  </p:normalViewPr>
  <p:slideViewPr>
    <p:cSldViewPr>
      <p:cViewPr varScale="1">
        <p:scale>
          <a:sx n="107" d="100"/>
          <a:sy n="107" d="100"/>
        </p:scale>
        <p:origin x="282" y="10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92" d="100"/>
          <a:sy n="92" d="100"/>
        </p:scale>
        <p:origin x="-3732" y="-96"/>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천 기훈" userId="b232badd85d191fb" providerId="LiveId" clId="{3BB8747B-F724-4F98-82C4-9DB24FA13CA5}"/>
    <pc:docChg chg="undo custSel addSld delSld modSld sldOrd">
      <pc:chgData name="천 기훈" userId="b232badd85d191fb" providerId="LiveId" clId="{3BB8747B-F724-4F98-82C4-9DB24FA13CA5}" dt="2021-02-19T05:54:54.778" v="6734" actId="20577"/>
      <pc:docMkLst>
        <pc:docMk/>
      </pc:docMkLst>
      <pc:sldChg chg="addSp modSp mod">
        <pc:chgData name="천 기훈" userId="b232badd85d191fb" providerId="LiveId" clId="{3BB8747B-F724-4F98-82C4-9DB24FA13CA5}" dt="2021-02-19T05:31:28.087" v="5262" actId="1076"/>
        <pc:sldMkLst>
          <pc:docMk/>
          <pc:sldMk cId="2612761801" sldId="256"/>
        </pc:sldMkLst>
        <pc:spChg chg="mod">
          <ac:chgData name="천 기훈" userId="b232badd85d191fb" providerId="LiveId" clId="{3BB8747B-F724-4F98-82C4-9DB24FA13CA5}" dt="2021-02-19T05:31:23.560" v="5261" actId="20577"/>
          <ac:spMkLst>
            <pc:docMk/>
            <pc:sldMk cId="2612761801" sldId="256"/>
            <ac:spMk id="2" creationId="{00000000-0000-0000-0000-000000000000}"/>
          </ac:spMkLst>
        </pc:spChg>
        <pc:picChg chg="add mod">
          <ac:chgData name="천 기훈" userId="b232badd85d191fb" providerId="LiveId" clId="{3BB8747B-F724-4F98-82C4-9DB24FA13CA5}" dt="2021-02-19T05:31:28.087" v="5262" actId="1076"/>
          <ac:picMkLst>
            <pc:docMk/>
            <pc:sldMk cId="2612761801" sldId="256"/>
            <ac:picMk id="7" creationId="{15503A7C-5F42-4C4B-BDD1-A0B1152BB6AC}"/>
          </ac:picMkLst>
        </pc:picChg>
      </pc:sldChg>
      <pc:sldChg chg="modSp mod">
        <pc:chgData name="천 기훈" userId="b232badd85d191fb" providerId="LiveId" clId="{3BB8747B-F724-4F98-82C4-9DB24FA13CA5}" dt="2021-02-19T05:43:38.211" v="5781" actId="20577"/>
        <pc:sldMkLst>
          <pc:docMk/>
          <pc:sldMk cId="2611690818" sldId="273"/>
        </pc:sldMkLst>
        <pc:spChg chg="mod">
          <ac:chgData name="천 기훈" userId="b232badd85d191fb" providerId="LiveId" clId="{3BB8747B-F724-4F98-82C4-9DB24FA13CA5}" dt="2021-02-19T05:43:01.981" v="5580" actId="20577"/>
          <ac:spMkLst>
            <pc:docMk/>
            <pc:sldMk cId="2611690818" sldId="273"/>
            <ac:spMk id="3" creationId="{683ED0D4-343F-4AC4-936C-4771ADDE3DEC}"/>
          </ac:spMkLst>
        </pc:spChg>
        <pc:spChg chg="mod">
          <ac:chgData name="천 기훈" userId="b232badd85d191fb" providerId="LiveId" clId="{3BB8747B-F724-4F98-82C4-9DB24FA13CA5}" dt="2021-02-19T05:43:38.211" v="5781" actId="20577"/>
          <ac:spMkLst>
            <pc:docMk/>
            <pc:sldMk cId="2611690818" sldId="273"/>
            <ac:spMk id="4" creationId="{566248F4-75FF-4781-B7FF-A6FE901E2D68}"/>
          </ac:spMkLst>
        </pc:spChg>
      </pc:sldChg>
      <pc:sldChg chg="addSp delSp modSp mod">
        <pc:chgData name="천 기훈" userId="b232badd85d191fb" providerId="LiveId" clId="{3BB8747B-F724-4F98-82C4-9DB24FA13CA5}" dt="2021-02-19T05:54:23.002" v="6686" actId="20577"/>
        <pc:sldMkLst>
          <pc:docMk/>
          <pc:sldMk cId="3759879480" sldId="274"/>
        </pc:sldMkLst>
        <pc:spChg chg="mod">
          <ac:chgData name="천 기훈" userId="b232badd85d191fb" providerId="LiveId" clId="{3BB8747B-F724-4F98-82C4-9DB24FA13CA5}" dt="2021-02-19T05:06:03.388" v="931" actId="20577"/>
          <ac:spMkLst>
            <pc:docMk/>
            <pc:sldMk cId="3759879480" sldId="274"/>
            <ac:spMk id="4" creationId="{32E285E0-25D1-4806-B9DF-3590BD92D435}"/>
          </ac:spMkLst>
        </pc:spChg>
        <pc:spChg chg="mod">
          <ac:chgData name="천 기훈" userId="b232badd85d191fb" providerId="LiveId" clId="{3BB8747B-F724-4F98-82C4-9DB24FA13CA5}" dt="2021-02-19T05:12:34.409" v="2173" actId="20577"/>
          <ac:spMkLst>
            <pc:docMk/>
            <pc:sldMk cId="3759879480" sldId="274"/>
            <ac:spMk id="5" creationId="{181CE6EC-43A5-4409-9C12-1C3782E8CB22}"/>
          </ac:spMkLst>
        </pc:spChg>
        <pc:spChg chg="add del mod">
          <ac:chgData name="천 기훈" userId="b232badd85d191fb" providerId="LiveId" clId="{3BB8747B-F724-4F98-82C4-9DB24FA13CA5}" dt="2021-02-19T05:38:35.542" v="5492" actId="478"/>
          <ac:spMkLst>
            <pc:docMk/>
            <pc:sldMk cId="3759879480" sldId="274"/>
            <ac:spMk id="10" creationId="{8BE0A315-FC55-4934-9750-A688274DBCE5}"/>
          </ac:spMkLst>
        </pc:spChg>
        <pc:spChg chg="add mod">
          <ac:chgData name="천 기훈" userId="b232badd85d191fb" providerId="LiveId" clId="{3BB8747B-F724-4F98-82C4-9DB24FA13CA5}" dt="2021-02-19T05:38:38.341" v="5493" actId="20577"/>
          <ac:spMkLst>
            <pc:docMk/>
            <pc:sldMk cId="3759879480" sldId="274"/>
            <ac:spMk id="11" creationId="{3F24C6D7-C802-4F68-B367-366DD88FB8B8}"/>
          </ac:spMkLst>
        </pc:spChg>
        <pc:spChg chg="add mod">
          <ac:chgData name="천 기훈" userId="b232badd85d191fb" providerId="LiveId" clId="{3BB8747B-F724-4F98-82C4-9DB24FA13CA5}" dt="2021-02-19T05:45:36.991" v="5976" actId="1076"/>
          <ac:spMkLst>
            <pc:docMk/>
            <pc:sldMk cId="3759879480" sldId="274"/>
            <ac:spMk id="12" creationId="{F830DF42-F50B-4D24-8001-2D949C71F2E4}"/>
          </ac:spMkLst>
        </pc:spChg>
        <pc:spChg chg="add mod">
          <ac:chgData name="천 기훈" userId="b232badd85d191fb" providerId="LiveId" clId="{3BB8747B-F724-4F98-82C4-9DB24FA13CA5}" dt="2021-02-19T05:38:43.408" v="5498" actId="20577"/>
          <ac:spMkLst>
            <pc:docMk/>
            <pc:sldMk cId="3759879480" sldId="274"/>
            <ac:spMk id="13" creationId="{43A4D731-9BE7-449B-A5FD-07FB9111F666}"/>
          </ac:spMkLst>
        </pc:spChg>
        <pc:spChg chg="add mod">
          <ac:chgData name="천 기훈" userId="b232badd85d191fb" providerId="LiveId" clId="{3BB8747B-F724-4F98-82C4-9DB24FA13CA5}" dt="2021-02-19T05:38:42.220" v="5497" actId="20577"/>
          <ac:spMkLst>
            <pc:docMk/>
            <pc:sldMk cId="3759879480" sldId="274"/>
            <ac:spMk id="14" creationId="{329BC561-CDAB-4515-AC3E-9FF49119765B}"/>
          </ac:spMkLst>
        </pc:spChg>
        <pc:spChg chg="add mod">
          <ac:chgData name="천 기훈" userId="b232badd85d191fb" providerId="LiveId" clId="{3BB8747B-F724-4F98-82C4-9DB24FA13CA5}" dt="2021-02-19T05:38:40.808" v="5495" actId="20577"/>
          <ac:spMkLst>
            <pc:docMk/>
            <pc:sldMk cId="3759879480" sldId="274"/>
            <ac:spMk id="17" creationId="{2FF4AE42-AF99-48C1-B5D3-B45B4721A720}"/>
          </ac:spMkLst>
        </pc:spChg>
        <pc:spChg chg="add mod">
          <ac:chgData name="천 기훈" userId="b232badd85d191fb" providerId="LiveId" clId="{3BB8747B-F724-4F98-82C4-9DB24FA13CA5}" dt="2021-02-19T05:38:44.128" v="5499" actId="20577"/>
          <ac:spMkLst>
            <pc:docMk/>
            <pc:sldMk cId="3759879480" sldId="274"/>
            <ac:spMk id="29" creationId="{432CE464-3152-4FDC-9C54-38CE409B1755}"/>
          </ac:spMkLst>
        </pc:spChg>
        <pc:spChg chg="add mod">
          <ac:chgData name="천 기훈" userId="b232badd85d191fb" providerId="LiveId" clId="{3BB8747B-F724-4F98-82C4-9DB24FA13CA5}" dt="2021-02-19T05:46:43.659" v="6003" actId="20577"/>
          <ac:spMkLst>
            <pc:docMk/>
            <pc:sldMk cId="3759879480" sldId="274"/>
            <ac:spMk id="30" creationId="{A696288C-E269-43C3-A75C-C95D08E671F1}"/>
          </ac:spMkLst>
        </pc:spChg>
        <pc:spChg chg="add mod">
          <ac:chgData name="천 기훈" userId="b232badd85d191fb" providerId="LiveId" clId="{3BB8747B-F724-4F98-82C4-9DB24FA13CA5}" dt="2021-02-19T05:46:45.003" v="6004" actId="20577"/>
          <ac:spMkLst>
            <pc:docMk/>
            <pc:sldMk cId="3759879480" sldId="274"/>
            <ac:spMk id="32" creationId="{655D6145-9B53-4FAE-A9D0-2DD0133E6A05}"/>
          </ac:spMkLst>
        </pc:spChg>
        <pc:spChg chg="add mod">
          <ac:chgData name="천 기훈" userId="b232badd85d191fb" providerId="LiveId" clId="{3BB8747B-F724-4F98-82C4-9DB24FA13CA5}" dt="2021-02-19T05:46:46.410" v="6005" actId="20577"/>
          <ac:spMkLst>
            <pc:docMk/>
            <pc:sldMk cId="3759879480" sldId="274"/>
            <ac:spMk id="33" creationId="{12FB5A61-D11E-47F8-832F-39519B14E635}"/>
          </ac:spMkLst>
        </pc:spChg>
        <pc:spChg chg="add del mod">
          <ac:chgData name="천 기훈" userId="b232badd85d191fb" providerId="LiveId" clId="{3BB8747B-F724-4F98-82C4-9DB24FA13CA5}" dt="2021-02-19T05:46:27.046" v="5994" actId="478"/>
          <ac:spMkLst>
            <pc:docMk/>
            <pc:sldMk cId="3759879480" sldId="274"/>
            <ac:spMk id="34" creationId="{54FD3737-DEC5-4C6A-9A8C-4785A393198C}"/>
          </ac:spMkLst>
        </pc:spChg>
        <pc:graphicFrameChg chg="mod modGraphic">
          <ac:chgData name="천 기훈" userId="b232badd85d191fb" providerId="LiveId" clId="{3BB8747B-F724-4F98-82C4-9DB24FA13CA5}" dt="2021-02-19T05:54:23.002" v="6686" actId="20577"/>
          <ac:graphicFrameMkLst>
            <pc:docMk/>
            <pc:sldMk cId="3759879480" sldId="274"/>
            <ac:graphicFrameMk id="7" creationId="{EE672C9C-2796-4CD4-B138-FB14ECB9EFA6}"/>
          </ac:graphicFrameMkLst>
        </pc:graphicFrameChg>
        <pc:picChg chg="add del mod">
          <ac:chgData name="천 기훈" userId="b232badd85d191fb" providerId="LiveId" clId="{3BB8747B-F724-4F98-82C4-9DB24FA13CA5}" dt="2021-02-19T05:21:34.440" v="3066" actId="478"/>
          <ac:picMkLst>
            <pc:docMk/>
            <pc:sldMk cId="3759879480" sldId="274"/>
            <ac:picMk id="3" creationId="{A9FF7041-91B8-4E2E-8293-00DD898529F0}"/>
          </ac:picMkLst>
        </pc:picChg>
        <pc:picChg chg="add mod">
          <ac:chgData name="천 기훈" userId="b232badd85d191fb" providerId="LiveId" clId="{3BB8747B-F724-4F98-82C4-9DB24FA13CA5}" dt="2021-02-19T05:53:54.801" v="6683" actId="1076"/>
          <ac:picMkLst>
            <pc:docMk/>
            <pc:sldMk cId="3759879480" sldId="274"/>
            <ac:picMk id="6" creationId="{3C7925C7-CFB1-4848-BB06-68C166232179}"/>
          </ac:picMkLst>
        </pc:picChg>
        <pc:picChg chg="add del mod">
          <ac:chgData name="천 기훈" userId="b232badd85d191fb" providerId="LiveId" clId="{3BB8747B-F724-4F98-82C4-9DB24FA13CA5}" dt="2021-02-19T05:08:22.155" v="1362" actId="478"/>
          <ac:picMkLst>
            <pc:docMk/>
            <pc:sldMk cId="3759879480" sldId="274"/>
            <ac:picMk id="9" creationId="{B8498D51-AFD0-49EC-A6CA-FEDD6E3A9AB1}"/>
          </ac:picMkLst>
        </pc:picChg>
        <pc:picChg chg="add mod">
          <ac:chgData name="천 기훈" userId="b232badd85d191fb" providerId="LiveId" clId="{3BB8747B-F724-4F98-82C4-9DB24FA13CA5}" dt="2021-02-19T05:10:06.406" v="1663" actId="1076"/>
          <ac:picMkLst>
            <pc:docMk/>
            <pc:sldMk cId="3759879480" sldId="274"/>
            <ac:picMk id="16" creationId="{B94222B8-6A7D-43D7-A206-793C8A4B84A4}"/>
          </ac:picMkLst>
        </pc:picChg>
        <pc:picChg chg="add mod ord">
          <ac:chgData name="천 기훈" userId="b232badd85d191fb" providerId="LiveId" clId="{3BB8747B-F724-4F98-82C4-9DB24FA13CA5}" dt="2021-02-19T05:44:58.862" v="5960" actId="1076"/>
          <ac:picMkLst>
            <pc:docMk/>
            <pc:sldMk cId="3759879480" sldId="274"/>
            <ac:picMk id="31" creationId="{CE313FC9-CE29-47A7-BE9C-24CF7A1BDA4F}"/>
          </ac:picMkLst>
        </pc:picChg>
        <pc:cxnChg chg="add">
          <ac:chgData name="천 기훈" userId="b232badd85d191fb" providerId="LiveId" clId="{3BB8747B-F724-4F98-82C4-9DB24FA13CA5}" dt="2021-02-19T05:35:05.759" v="5265" actId="11529"/>
          <ac:cxnSpMkLst>
            <pc:docMk/>
            <pc:sldMk cId="3759879480" sldId="274"/>
            <ac:cxnSpMk id="3" creationId="{74C511ED-6CAE-4941-A46D-40A969217643}"/>
          </ac:cxnSpMkLst>
        </pc:cxnChg>
        <pc:cxnChg chg="add del mod">
          <ac:chgData name="천 기훈" userId="b232badd85d191fb" providerId="LiveId" clId="{3BB8747B-F724-4F98-82C4-9DB24FA13CA5}" dt="2021-02-19T05:45:19.917" v="5973" actId="11529"/>
          <ac:cxnSpMkLst>
            <pc:docMk/>
            <pc:sldMk cId="3759879480" sldId="274"/>
            <ac:cxnSpMk id="9" creationId="{B988B866-30F6-445D-8FEB-F38A01448537}"/>
          </ac:cxnSpMkLst>
        </pc:cxnChg>
        <pc:cxnChg chg="add del mod">
          <ac:chgData name="천 기훈" userId="b232badd85d191fb" providerId="LiveId" clId="{3BB8747B-F724-4F98-82C4-9DB24FA13CA5}" dt="2021-02-19T05:10:24.921" v="1669" actId="478"/>
          <ac:cxnSpMkLst>
            <pc:docMk/>
            <pc:sldMk cId="3759879480" sldId="274"/>
            <ac:cxnSpMk id="19" creationId="{93016E65-BFEF-43A2-BACA-F73BF3B9DD05}"/>
          </ac:cxnSpMkLst>
        </pc:cxnChg>
        <pc:cxnChg chg="add mod">
          <ac:chgData name="천 기훈" userId="b232badd85d191fb" providerId="LiveId" clId="{3BB8747B-F724-4F98-82C4-9DB24FA13CA5}" dt="2021-02-19T05:10:37.546" v="1673" actId="14100"/>
          <ac:cxnSpMkLst>
            <pc:docMk/>
            <pc:sldMk cId="3759879480" sldId="274"/>
            <ac:cxnSpMk id="23" creationId="{F1F7A478-917F-4F94-9BE7-CBB3FD2A0376}"/>
          </ac:cxnSpMkLst>
        </pc:cxnChg>
        <pc:cxnChg chg="add del">
          <ac:chgData name="천 기훈" userId="b232badd85d191fb" providerId="LiveId" clId="{3BB8747B-F724-4F98-82C4-9DB24FA13CA5}" dt="2021-02-19T05:45:32.003" v="5975" actId="11529"/>
          <ac:cxnSpMkLst>
            <pc:docMk/>
            <pc:sldMk cId="3759879480" sldId="274"/>
            <ac:cxnSpMk id="24" creationId="{8100D922-32EE-4604-8FD0-24784B50D283}"/>
          </ac:cxnSpMkLst>
        </pc:cxnChg>
        <pc:cxnChg chg="add del">
          <ac:chgData name="천 기훈" userId="b232badd85d191fb" providerId="LiveId" clId="{3BB8747B-F724-4F98-82C4-9DB24FA13CA5}" dt="2021-02-19T05:46:07.163" v="5989" actId="11529"/>
          <ac:cxnSpMkLst>
            <pc:docMk/>
            <pc:sldMk cId="3759879480" sldId="274"/>
            <ac:cxnSpMk id="26" creationId="{9E212592-493A-4C45-96A1-220CF2C9426B}"/>
          </ac:cxnSpMkLst>
        </pc:cxnChg>
        <pc:cxnChg chg="add">
          <ac:chgData name="천 기훈" userId="b232badd85d191fb" providerId="LiveId" clId="{3BB8747B-F724-4F98-82C4-9DB24FA13CA5}" dt="2021-02-19T05:10:49.976" v="1676" actId="11529"/>
          <ac:cxnSpMkLst>
            <pc:docMk/>
            <pc:sldMk cId="3759879480" sldId="274"/>
            <ac:cxnSpMk id="28" creationId="{951C3A71-7134-4979-8809-0507B1D0EA23}"/>
          </ac:cxnSpMkLst>
        </pc:cxnChg>
        <pc:cxnChg chg="add">
          <ac:chgData name="천 기훈" userId="b232badd85d191fb" providerId="LiveId" clId="{3BB8747B-F724-4F98-82C4-9DB24FA13CA5}" dt="2021-02-19T05:46:10.462" v="5990" actId="11529"/>
          <ac:cxnSpMkLst>
            <pc:docMk/>
            <pc:sldMk cId="3759879480" sldId="274"/>
            <ac:cxnSpMk id="35" creationId="{ABB99026-CB1D-4B92-A01F-7235367112B5}"/>
          </ac:cxnSpMkLst>
        </pc:cxnChg>
        <pc:cxnChg chg="add">
          <ac:chgData name="천 기훈" userId="b232badd85d191fb" providerId="LiveId" clId="{3BB8747B-F724-4F98-82C4-9DB24FA13CA5}" dt="2021-02-19T05:46:17.355" v="5991" actId="11529"/>
          <ac:cxnSpMkLst>
            <pc:docMk/>
            <pc:sldMk cId="3759879480" sldId="274"/>
            <ac:cxnSpMk id="38" creationId="{B749B889-355A-45A5-9EB8-9D88B4C3BE21}"/>
          </ac:cxnSpMkLst>
        </pc:cxnChg>
        <pc:cxnChg chg="add mod">
          <ac:chgData name="천 기훈" userId="b232badd85d191fb" providerId="LiveId" clId="{3BB8747B-F724-4F98-82C4-9DB24FA13CA5}" dt="2021-02-19T05:46:34.527" v="5997" actId="1076"/>
          <ac:cxnSpMkLst>
            <pc:docMk/>
            <pc:sldMk cId="3759879480" sldId="274"/>
            <ac:cxnSpMk id="40" creationId="{8772B462-4911-42A4-A610-BEE5598D1D4B}"/>
          </ac:cxnSpMkLst>
        </pc:cxnChg>
      </pc:sldChg>
      <pc:sldChg chg="modSp mod">
        <pc:chgData name="천 기훈" userId="b232badd85d191fb" providerId="LiveId" clId="{3BB8747B-F724-4F98-82C4-9DB24FA13CA5}" dt="2021-02-19T04:53:15.618" v="858" actId="20577"/>
        <pc:sldMkLst>
          <pc:docMk/>
          <pc:sldMk cId="3982823181" sldId="276"/>
        </pc:sldMkLst>
        <pc:graphicFrameChg chg="mod modGraphic">
          <ac:chgData name="천 기훈" userId="b232badd85d191fb" providerId="LiveId" clId="{3BB8747B-F724-4F98-82C4-9DB24FA13CA5}" dt="2021-02-19T04:53:15.618" v="858" actId="20577"/>
          <ac:graphicFrameMkLst>
            <pc:docMk/>
            <pc:sldMk cId="3982823181" sldId="276"/>
            <ac:graphicFrameMk id="3" creationId="{2597D4FB-0C0F-4941-887D-E5E16C17540A}"/>
          </ac:graphicFrameMkLst>
        </pc:graphicFrameChg>
      </pc:sldChg>
      <pc:sldChg chg="addSp delSp modSp add mod">
        <pc:chgData name="천 기훈" userId="b232badd85d191fb" providerId="LiveId" clId="{3BB8747B-F724-4F98-82C4-9DB24FA13CA5}" dt="2021-02-19T05:21:21.905" v="3065" actId="1076"/>
        <pc:sldMkLst>
          <pc:docMk/>
          <pc:sldMk cId="1485128681" sldId="278"/>
        </pc:sldMkLst>
        <pc:spChg chg="mod">
          <ac:chgData name="천 기훈" userId="b232badd85d191fb" providerId="LiveId" clId="{3BB8747B-F724-4F98-82C4-9DB24FA13CA5}" dt="2021-02-19T05:12:32.257" v="2171" actId="20577"/>
          <ac:spMkLst>
            <pc:docMk/>
            <pc:sldMk cId="1485128681" sldId="278"/>
            <ac:spMk id="5" creationId="{181CE6EC-43A5-4409-9C12-1C3782E8CB22}"/>
          </ac:spMkLst>
        </pc:spChg>
        <pc:spChg chg="del">
          <ac:chgData name="천 기훈" userId="b232badd85d191fb" providerId="LiveId" clId="{3BB8747B-F724-4F98-82C4-9DB24FA13CA5}" dt="2021-02-19T05:12:00.201" v="2108" actId="478"/>
          <ac:spMkLst>
            <pc:docMk/>
            <pc:sldMk cId="1485128681" sldId="278"/>
            <ac:spMk id="10" creationId="{8BE0A315-FC55-4934-9750-A688274DBCE5}"/>
          </ac:spMkLst>
        </pc:spChg>
        <pc:spChg chg="del">
          <ac:chgData name="천 기훈" userId="b232badd85d191fb" providerId="LiveId" clId="{3BB8747B-F724-4F98-82C4-9DB24FA13CA5}" dt="2021-02-19T05:12:00.201" v="2108" actId="478"/>
          <ac:spMkLst>
            <pc:docMk/>
            <pc:sldMk cId="1485128681" sldId="278"/>
            <ac:spMk id="11" creationId="{3F24C6D7-C802-4F68-B367-366DD88FB8B8}"/>
          </ac:spMkLst>
        </pc:spChg>
        <pc:spChg chg="del">
          <ac:chgData name="천 기훈" userId="b232badd85d191fb" providerId="LiveId" clId="{3BB8747B-F724-4F98-82C4-9DB24FA13CA5}" dt="2021-02-19T05:12:00.853" v="2109" actId="478"/>
          <ac:spMkLst>
            <pc:docMk/>
            <pc:sldMk cId="1485128681" sldId="278"/>
            <ac:spMk id="12" creationId="{F830DF42-F50B-4D24-8001-2D949C71F2E4}"/>
          </ac:spMkLst>
        </pc:spChg>
        <pc:spChg chg="del">
          <ac:chgData name="천 기훈" userId="b232badd85d191fb" providerId="LiveId" clId="{3BB8747B-F724-4F98-82C4-9DB24FA13CA5}" dt="2021-02-19T05:12:00.201" v="2108" actId="478"/>
          <ac:spMkLst>
            <pc:docMk/>
            <pc:sldMk cId="1485128681" sldId="278"/>
            <ac:spMk id="13" creationId="{43A4D731-9BE7-449B-A5FD-07FB9111F666}"/>
          </ac:spMkLst>
        </pc:spChg>
        <pc:spChg chg="del">
          <ac:chgData name="천 기훈" userId="b232badd85d191fb" providerId="LiveId" clId="{3BB8747B-F724-4F98-82C4-9DB24FA13CA5}" dt="2021-02-19T05:12:00.201" v="2108" actId="478"/>
          <ac:spMkLst>
            <pc:docMk/>
            <pc:sldMk cId="1485128681" sldId="278"/>
            <ac:spMk id="14" creationId="{329BC561-CDAB-4515-AC3E-9FF49119765B}"/>
          </ac:spMkLst>
        </pc:spChg>
        <pc:spChg chg="del">
          <ac:chgData name="천 기훈" userId="b232badd85d191fb" providerId="LiveId" clId="{3BB8747B-F724-4F98-82C4-9DB24FA13CA5}" dt="2021-02-19T05:12:00.201" v="2108" actId="478"/>
          <ac:spMkLst>
            <pc:docMk/>
            <pc:sldMk cId="1485128681" sldId="278"/>
            <ac:spMk id="17" creationId="{2FF4AE42-AF99-48C1-B5D3-B45B4721A720}"/>
          </ac:spMkLst>
        </pc:spChg>
        <pc:spChg chg="add mod">
          <ac:chgData name="천 기훈" userId="b232badd85d191fb" providerId="LiveId" clId="{3BB8747B-F724-4F98-82C4-9DB24FA13CA5}" dt="2021-02-19T05:21:14.720" v="3062" actId="1076"/>
          <ac:spMkLst>
            <pc:docMk/>
            <pc:sldMk cId="1485128681" sldId="278"/>
            <ac:spMk id="22" creationId="{C6125D1C-A4BA-4969-B42F-59AC5E916706}"/>
          </ac:spMkLst>
        </pc:spChg>
        <pc:spChg chg="add mod">
          <ac:chgData name="천 기훈" userId="b232badd85d191fb" providerId="LiveId" clId="{3BB8747B-F724-4F98-82C4-9DB24FA13CA5}" dt="2021-02-19T05:21:16.570" v="3063" actId="1076"/>
          <ac:spMkLst>
            <pc:docMk/>
            <pc:sldMk cId="1485128681" sldId="278"/>
            <ac:spMk id="24" creationId="{8DADCD12-F2B1-4D1F-ACD7-AFCC213D720E}"/>
          </ac:spMkLst>
        </pc:spChg>
        <pc:spChg chg="add mod">
          <ac:chgData name="천 기훈" userId="b232badd85d191fb" providerId="LiveId" clId="{3BB8747B-F724-4F98-82C4-9DB24FA13CA5}" dt="2021-02-19T05:21:21.905" v="3065" actId="1076"/>
          <ac:spMkLst>
            <pc:docMk/>
            <pc:sldMk cId="1485128681" sldId="278"/>
            <ac:spMk id="25" creationId="{C6B52170-61B7-4FA1-95C5-6F11F563AFFE}"/>
          </ac:spMkLst>
        </pc:spChg>
        <pc:spChg chg="add mod">
          <ac:chgData name="천 기훈" userId="b232badd85d191fb" providerId="LiveId" clId="{3BB8747B-F724-4F98-82C4-9DB24FA13CA5}" dt="2021-02-19T05:21:20.183" v="3064" actId="1076"/>
          <ac:spMkLst>
            <pc:docMk/>
            <pc:sldMk cId="1485128681" sldId="278"/>
            <ac:spMk id="26" creationId="{33658A15-3D44-48DD-AC04-ECBEF4E43D50}"/>
          </ac:spMkLst>
        </pc:spChg>
        <pc:spChg chg="del">
          <ac:chgData name="천 기훈" userId="b232badd85d191fb" providerId="LiveId" clId="{3BB8747B-F724-4F98-82C4-9DB24FA13CA5}" dt="2021-02-19T05:12:00.201" v="2108" actId="478"/>
          <ac:spMkLst>
            <pc:docMk/>
            <pc:sldMk cId="1485128681" sldId="278"/>
            <ac:spMk id="29" creationId="{432CE464-3152-4FDC-9C54-38CE409B1755}"/>
          </ac:spMkLst>
        </pc:spChg>
        <pc:graphicFrameChg chg="del">
          <ac:chgData name="천 기훈" userId="b232badd85d191fb" providerId="LiveId" clId="{3BB8747B-F724-4F98-82C4-9DB24FA13CA5}" dt="2021-02-19T05:12:41.678" v="2174" actId="478"/>
          <ac:graphicFrameMkLst>
            <pc:docMk/>
            <pc:sldMk cId="1485128681" sldId="278"/>
            <ac:graphicFrameMk id="7" creationId="{EE672C9C-2796-4CD4-B138-FB14ECB9EFA6}"/>
          </ac:graphicFrameMkLst>
        </pc:graphicFrameChg>
        <pc:graphicFrameChg chg="add mod modGraphic">
          <ac:chgData name="천 기훈" userId="b232badd85d191fb" providerId="LiveId" clId="{3BB8747B-F724-4F98-82C4-9DB24FA13CA5}" dt="2021-02-19T05:15:42.788" v="2693" actId="20577"/>
          <ac:graphicFrameMkLst>
            <pc:docMk/>
            <pc:sldMk cId="1485128681" sldId="278"/>
            <ac:graphicFrameMk id="18" creationId="{51EAFED6-09A8-44B1-9DD2-5A1EA4E8BE4C}"/>
          </ac:graphicFrameMkLst>
        </pc:graphicFrameChg>
        <pc:picChg chg="del">
          <ac:chgData name="천 기훈" userId="b232badd85d191fb" providerId="LiveId" clId="{3BB8747B-F724-4F98-82C4-9DB24FA13CA5}" dt="2021-02-19T05:11:58.178" v="2107" actId="478"/>
          <ac:picMkLst>
            <pc:docMk/>
            <pc:sldMk cId="1485128681" sldId="278"/>
            <ac:picMk id="3" creationId="{A9FF7041-91B8-4E2E-8293-00DD898529F0}"/>
          </ac:picMkLst>
        </pc:picChg>
        <pc:picChg chg="add del mod">
          <ac:chgData name="천 기훈" userId="b232badd85d191fb" providerId="LiveId" clId="{3BB8747B-F724-4F98-82C4-9DB24FA13CA5}" dt="2021-02-19T05:20:55.496" v="3053" actId="478"/>
          <ac:picMkLst>
            <pc:docMk/>
            <pc:sldMk cId="1485128681" sldId="278"/>
            <ac:picMk id="6" creationId="{794BD923-D7B7-4988-A72F-0DB502FB9983}"/>
          </ac:picMkLst>
        </pc:picChg>
        <pc:picChg chg="add del">
          <ac:chgData name="천 기훈" userId="b232badd85d191fb" providerId="LiveId" clId="{3BB8747B-F724-4F98-82C4-9DB24FA13CA5}" dt="2021-02-19T05:13:21.530" v="2185" actId="22"/>
          <ac:picMkLst>
            <pc:docMk/>
            <pc:sldMk cId="1485128681" sldId="278"/>
            <ac:picMk id="15" creationId="{AC69BA9F-C6C3-4BA8-BF27-AF52D46CFB5C}"/>
          </ac:picMkLst>
        </pc:picChg>
        <pc:picChg chg="del">
          <ac:chgData name="천 기훈" userId="b232badd85d191fb" providerId="LiveId" clId="{3BB8747B-F724-4F98-82C4-9DB24FA13CA5}" dt="2021-02-19T05:12:00.201" v="2108" actId="478"/>
          <ac:picMkLst>
            <pc:docMk/>
            <pc:sldMk cId="1485128681" sldId="278"/>
            <ac:picMk id="16" creationId="{B94222B8-6A7D-43D7-A206-793C8A4B84A4}"/>
          </ac:picMkLst>
        </pc:picChg>
        <pc:picChg chg="add mod ord">
          <ac:chgData name="천 기훈" userId="b232badd85d191fb" providerId="LiveId" clId="{3BB8747B-F724-4F98-82C4-9DB24FA13CA5}" dt="2021-02-19T05:21:09.395" v="3060" actId="1076"/>
          <ac:picMkLst>
            <pc:docMk/>
            <pc:sldMk cId="1485128681" sldId="278"/>
            <ac:picMk id="20" creationId="{65E3B488-F76D-411F-846F-331A33C54457}"/>
          </ac:picMkLst>
        </pc:picChg>
        <pc:cxnChg chg="del">
          <ac:chgData name="천 기훈" userId="b232badd85d191fb" providerId="LiveId" clId="{3BB8747B-F724-4F98-82C4-9DB24FA13CA5}" dt="2021-02-19T05:12:00.201" v="2108" actId="478"/>
          <ac:cxnSpMkLst>
            <pc:docMk/>
            <pc:sldMk cId="1485128681" sldId="278"/>
            <ac:cxnSpMk id="23" creationId="{F1F7A478-917F-4F94-9BE7-CBB3FD2A0376}"/>
          </ac:cxnSpMkLst>
        </pc:cxnChg>
        <pc:cxnChg chg="del">
          <ac:chgData name="천 기훈" userId="b232badd85d191fb" providerId="LiveId" clId="{3BB8747B-F724-4F98-82C4-9DB24FA13CA5}" dt="2021-02-19T05:12:00.201" v="2108" actId="478"/>
          <ac:cxnSpMkLst>
            <pc:docMk/>
            <pc:sldMk cId="1485128681" sldId="278"/>
            <ac:cxnSpMk id="28" creationId="{951C3A71-7134-4979-8809-0507B1D0EA23}"/>
          </ac:cxnSpMkLst>
        </pc:cxnChg>
      </pc:sldChg>
      <pc:sldChg chg="addSp delSp modSp add mod">
        <pc:chgData name="천 기훈" userId="b232badd85d191fb" providerId="LiveId" clId="{3BB8747B-F724-4F98-82C4-9DB24FA13CA5}" dt="2021-02-19T05:51:18.287" v="6673" actId="1076"/>
        <pc:sldMkLst>
          <pc:docMk/>
          <pc:sldMk cId="1008519827" sldId="279"/>
        </pc:sldMkLst>
        <pc:spChg chg="mod">
          <ac:chgData name="천 기훈" userId="b232badd85d191fb" providerId="LiveId" clId="{3BB8747B-F724-4F98-82C4-9DB24FA13CA5}" dt="2021-02-19T05:16:49.193" v="2781" actId="20577"/>
          <ac:spMkLst>
            <pc:docMk/>
            <pc:sldMk cId="1008519827" sldId="279"/>
            <ac:spMk id="4" creationId="{32E285E0-25D1-4806-B9DF-3590BD92D435}"/>
          </ac:spMkLst>
        </pc:spChg>
        <pc:spChg chg="mod">
          <ac:chgData name="천 기훈" userId="b232badd85d191fb" providerId="LiveId" clId="{3BB8747B-F724-4F98-82C4-9DB24FA13CA5}" dt="2021-02-19T05:16:55.532" v="2831" actId="20577"/>
          <ac:spMkLst>
            <pc:docMk/>
            <pc:sldMk cId="1008519827" sldId="279"/>
            <ac:spMk id="5" creationId="{181CE6EC-43A5-4409-9C12-1C3782E8CB22}"/>
          </ac:spMkLst>
        </pc:spChg>
        <pc:spChg chg="add mod">
          <ac:chgData name="천 기훈" userId="b232badd85d191fb" providerId="LiveId" clId="{3BB8747B-F724-4F98-82C4-9DB24FA13CA5}" dt="2021-02-19T05:17:40.837" v="2862" actId="1076"/>
          <ac:spMkLst>
            <pc:docMk/>
            <pc:sldMk cId="1008519827" sldId="279"/>
            <ac:spMk id="13" creationId="{C2AADB51-371E-4560-A0EC-A05CF4DDA932}"/>
          </ac:spMkLst>
        </pc:spChg>
        <pc:spChg chg="add mod">
          <ac:chgData name="천 기훈" userId="b232badd85d191fb" providerId="LiveId" clId="{3BB8747B-F724-4F98-82C4-9DB24FA13CA5}" dt="2021-02-19T05:17:59.105" v="2867" actId="20577"/>
          <ac:spMkLst>
            <pc:docMk/>
            <pc:sldMk cId="1008519827" sldId="279"/>
            <ac:spMk id="14" creationId="{EA26C46D-2DD1-4BE5-A537-6144C922B3EA}"/>
          </ac:spMkLst>
        </pc:spChg>
        <pc:spChg chg="del">
          <ac:chgData name="천 기훈" userId="b232badd85d191fb" providerId="LiveId" clId="{3BB8747B-F724-4F98-82C4-9DB24FA13CA5}" dt="2021-02-19T05:15:50.832" v="2697" actId="478"/>
          <ac:spMkLst>
            <pc:docMk/>
            <pc:sldMk cId="1008519827" sldId="279"/>
            <ac:spMk id="22" creationId="{C6125D1C-A4BA-4969-B42F-59AC5E916706}"/>
          </ac:spMkLst>
        </pc:spChg>
        <pc:spChg chg="del">
          <ac:chgData name="천 기훈" userId="b232badd85d191fb" providerId="LiveId" clId="{3BB8747B-F724-4F98-82C4-9DB24FA13CA5}" dt="2021-02-19T05:15:50.832" v="2697" actId="478"/>
          <ac:spMkLst>
            <pc:docMk/>
            <pc:sldMk cId="1008519827" sldId="279"/>
            <ac:spMk id="24" creationId="{8DADCD12-F2B1-4D1F-ACD7-AFCC213D720E}"/>
          </ac:spMkLst>
        </pc:spChg>
        <pc:spChg chg="del">
          <ac:chgData name="천 기훈" userId="b232badd85d191fb" providerId="LiveId" clId="{3BB8747B-F724-4F98-82C4-9DB24FA13CA5}" dt="2021-02-19T05:15:50.832" v="2697" actId="478"/>
          <ac:spMkLst>
            <pc:docMk/>
            <pc:sldMk cId="1008519827" sldId="279"/>
            <ac:spMk id="25" creationId="{C6B52170-61B7-4FA1-95C5-6F11F563AFFE}"/>
          </ac:spMkLst>
        </pc:spChg>
        <pc:spChg chg="del">
          <ac:chgData name="천 기훈" userId="b232badd85d191fb" providerId="LiveId" clId="{3BB8747B-F724-4F98-82C4-9DB24FA13CA5}" dt="2021-02-19T05:15:50.832" v="2697" actId="478"/>
          <ac:spMkLst>
            <pc:docMk/>
            <pc:sldMk cId="1008519827" sldId="279"/>
            <ac:spMk id="26" creationId="{33658A15-3D44-48DD-AC04-ECBEF4E43D50}"/>
          </ac:spMkLst>
        </pc:spChg>
        <pc:graphicFrameChg chg="mod modGraphic">
          <ac:chgData name="천 기훈" userId="b232badd85d191fb" providerId="LiveId" clId="{3BB8747B-F724-4F98-82C4-9DB24FA13CA5}" dt="2021-02-19T05:24:55.369" v="3483" actId="20577"/>
          <ac:graphicFrameMkLst>
            <pc:docMk/>
            <pc:sldMk cId="1008519827" sldId="279"/>
            <ac:graphicFrameMk id="18" creationId="{51EAFED6-09A8-44B1-9DD2-5A1EA4E8BE4C}"/>
          </ac:graphicFrameMkLst>
        </pc:graphicFrameChg>
        <pc:picChg chg="add mod">
          <ac:chgData name="천 기훈" userId="b232badd85d191fb" providerId="LiveId" clId="{3BB8747B-F724-4F98-82C4-9DB24FA13CA5}" dt="2021-02-19T05:51:18.287" v="6673" actId="1076"/>
          <ac:picMkLst>
            <pc:docMk/>
            <pc:sldMk cId="1008519827" sldId="279"/>
            <ac:picMk id="3" creationId="{A04C325A-267E-47DA-83B8-0FAD46F211C4}"/>
          </ac:picMkLst>
        </pc:picChg>
        <pc:picChg chg="del">
          <ac:chgData name="천 기훈" userId="b232badd85d191fb" providerId="LiveId" clId="{3BB8747B-F724-4F98-82C4-9DB24FA13CA5}" dt="2021-02-19T05:15:49.177" v="2696" actId="478"/>
          <ac:picMkLst>
            <pc:docMk/>
            <pc:sldMk cId="1008519827" sldId="279"/>
            <ac:picMk id="6" creationId="{794BD923-D7B7-4988-A72F-0DB502FB9983}"/>
          </ac:picMkLst>
        </pc:picChg>
      </pc:sldChg>
      <pc:sldChg chg="addSp delSp modSp add mod">
        <pc:chgData name="천 기훈" userId="b232badd85d191fb" providerId="LiveId" clId="{3BB8747B-F724-4F98-82C4-9DB24FA13CA5}" dt="2021-02-19T05:54:37.203" v="6687" actId="20577"/>
        <pc:sldMkLst>
          <pc:docMk/>
          <pc:sldMk cId="82589008" sldId="280"/>
        </pc:sldMkLst>
        <pc:spChg chg="mod">
          <ac:chgData name="천 기훈" userId="b232badd85d191fb" providerId="LiveId" clId="{3BB8747B-F724-4F98-82C4-9DB24FA13CA5}" dt="2021-02-19T05:20:06.200" v="3027" actId="20577"/>
          <ac:spMkLst>
            <pc:docMk/>
            <pc:sldMk cId="82589008" sldId="280"/>
            <ac:spMk id="4" creationId="{32E285E0-25D1-4806-B9DF-3590BD92D435}"/>
          </ac:spMkLst>
        </pc:spChg>
        <pc:spChg chg="mod">
          <ac:chgData name="천 기훈" userId="b232badd85d191fb" providerId="LiveId" clId="{3BB8747B-F724-4F98-82C4-9DB24FA13CA5}" dt="2021-02-19T05:20:09.544" v="3049"/>
          <ac:spMkLst>
            <pc:docMk/>
            <pc:sldMk cId="82589008" sldId="280"/>
            <ac:spMk id="5" creationId="{181CE6EC-43A5-4409-9C12-1C3782E8CB22}"/>
          </ac:spMkLst>
        </pc:spChg>
        <pc:spChg chg="add mod">
          <ac:chgData name="천 기훈" userId="b232badd85d191fb" providerId="LiveId" clId="{3BB8747B-F724-4F98-82C4-9DB24FA13CA5}" dt="2021-02-19T05:23:13.542" v="3090" actId="1076"/>
          <ac:spMkLst>
            <pc:docMk/>
            <pc:sldMk cId="82589008" sldId="280"/>
            <ac:spMk id="15" creationId="{8101E231-E495-4EA3-8A53-24187AA259DC}"/>
          </ac:spMkLst>
        </pc:spChg>
        <pc:spChg chg="add mod">
          <ac:chgData name="천 기훈" userId="b232badd85d191fb" providerId="LiveId" clId="{3BB8747B-F724-4F98-82C4-9DB24FA13CA5}" dt="2021-02-19T05:23:55.592" v="3097" actId="20577"/>
          <ac:spMkLst>
            <pc:docMk/>
            <pc:sldMk cId="82589008" sldId="280"/>
            <ac:spMk id="16" creationId="{E95E2371-8EE6-47D4-B1D3-A76C7315C822}"/>
          </ac:spMkLst>
        </pc:spChg>
        <pc:spChg chg="add mod">
          <ac:chgData name="천 기훈" userId="b232badd85d191fb" providerId="LiveId" clId="{3BB8747B-F724-4F98-82C4-9DB24FA13CA5}" dt="2021-02-19T05:23:56.608" v="3098" actId="20577"/>
          <ac:spMkLst>
            <pc:docMk/>
            <pc:sldMk cId="82589008" sldId="280"/>
            <ac:spMk id="17" creationId="{7A3DCD4E-3771-46E2-9DD4-7B50DE4F036F}"/>
          </ac:spMkLst>
        </pc:spChg>
        <pc:spChg chg="del">
          <ac:chgData name="천 기훈" userId="b232badd85d191fb" providerId="LiveId" clId="{3BB8747B-F724-4F98-82C4-9DB24FA13CA5}" dt="2021-02-19T05:15:52.985" v="2698" actId="478"/>
          <ac:spMkLst>
            <pc:docMk/>
            <pc:sldMk cId="82589008" sldId="280"/>
            <ac:spMk id="22" creationId="{C6125D1C-A4BA-4969-B42F-59AC5E916706}"/>
          </ac:spMkLst>
        </pc:spChg>
        <pc:spChg chg="del">
          <ac:chgData name="천 기훈" userId="b232badd85d191fb" providerId="LiveId" clId="{3BB8747B-F724-4F98-82C4-9DB24FA13CA5}" dt="2021-02-19T05:15:52.985" v="2698" actId="478"/>
          <ac:spMkLst>
            <pc:docMk/>
            <pc:sldMk cId="82589008" sldId="280"/>
            <ac:spMk id="24" creationId="{8DADCD12-F2B1-4D1F-ACD7-AFCC213D720E}"/>
          </ac:spMkLst>
        </pc:spChg>
        <pc:spChg chg="del">
          <ac:chgData name="천 기훈" userId="b232badd85d191fb" providerId="LiveId" clId="{3BB8747B-F724-4F98-82C4-9DB24FA13CA5}" dt="2021-02-19T05:15:52.985" v="2698" actId="478"/>
          <ac:spMkLst>
            <pc:docMk/>
            <pc:sldMk cId="82589008" sldId="280"/>
            <ac:spMk id="25" creationId="{C6B52170-61B7-4FA1-95C5-6F11F563AFFE}"/>
          </ac:spMkLst>
        </pc:spChg>
        <pc:spChg chg="del">
          <ac:chgData name="천 기훈" userId="b232badd85d191fb" providerId="LiveId" clId="{3BB8747B-F724-4F98-82C4-9DB24FA13CA5}" dt="2021-02-19T05:15:52.985" v="2698" actId="478"/>
          <ac:spMkLst>
            <pc:docMk/>
            <pc:sldMk cId="82589008" sldId="280"/>
            <ac:spMk id="26" creationId="{33658A15-3D44-48DD-AC04-ECBEF4E43D50}"/>
          </ac:spMkLst>
        </pc:spChg>
        <pc:graphicFrameChg chg="mod modGraphic">
          <ac:chgData name="천 기훈" userId="b232badd85d191fb" providerId="LiveId" clId="{3BB8747B-F724-4F98-82C4-9DB24FA13CA5}" dt="2021-02-19T05:54:37.203" v="6687" actId="20577"/>
          <ac:graphicFrameMkLst>
            <pc:docMk/>
            <pc:sldMk cId="82589008" sldId="280"/>
            <ac:graphicFrameMk id="18" creationId="{51EAFED6-09A8-44B1-9DD2-5A1EA4E8BE4C}"/>
          </ac:graphicFrameMkLst>
        </pc:graphicFrameChg>
        <pc:picChg chg="add del mod">
          <ac:chgData name="천 기훈" userId="b232badd85d191fb" providerId="LiveId" clId="{3BB8747B-F724-4F98-82C4-9DB24FA13CA5}" dt="2021-02-19T05:22:29.943" v="3075" actId="478"/>
          <ac:picMkLst>
            <pc:docMk/>
            <pc:sldMk cId="82589008" sldId="280"/>
            <ac:picMk id="3" creationId="{0F7D7C7A-0B58-4265-98A3-EEC9394678FE}"/>
          </ac:picMkLst>
        </pc:picChg>
        <pc:picChg chg="del">
          <ac:chgData name="천 기훈" userId="b232badd85d191fb" providerId="LiveId" clId="{3BB8747B-F724-4F98-82C4-9DB24FA13CA5}" dt="2021-02-19T05:15:53.442" v="2699" actId="478"/>
          <ac:picMkLst>
            <pc:docMk/>
            <pc:sldMk cId="82589008" sldId="280"/>
            <ac:picMk id="6" creationId="{794BD923-D7B7-4988-A72F-0DB502FB9983}"/>
          </ac:picMkLst>
        </pc:picChg>
        <pc:picChg chg="add mod">
          <ac:chgData name="천 기훈" userId="b232badd85d191fb" providerId="LiveId" clId="{3BB8747B-F724-4F98-82C4-9DB24FA13CA5}" dt="2021-02-19T05:22:43.854" v="3082" actId="1076"/>
          <ac:picMkLst>
            <pc:docMk/>
            <pc:sldMk cId="82589008" sldId="280"/>
            <ac:picMk id="9" creationId="{9DE97AF1-1817-4555-AEC4-65E9B635B44F}"/>
          </ac:picMkLst>
        </pc:picChg>
        <pc:cxnChg chg="add del">
          <ac:chgData name="천 기훈" userId="b232badd85d191fb" providerId="LiveId" clId="{3BB8747B-F724-4F98-82C4-9DB24FA13CA5}" dt="2021-02-19T05:23:10.800" v="3088" actId="11529"/>
          <ac:cxnSpMkLst>
            <pc:docMk/>
            <pc:sldMk cId="82589008" sldId="280"/>
            <ac:cxnSpMk id="11" creationId="{309C7BF6-933D-4826-BB7C-14A121D81BDC}"/>
          </ac:cxnSpMkLst>
        </pc:cxnChg>
        <pc:cxnChg chg="add">
          <ac:chgData name="천 기훈" userId="b232badd85d191fb" providerId="LiveId" clId="{3BB8747B-F724-4F98-82C4-9DB24FA13CA5}" dt="2021-02-19T05:23:21.495" v="3093" actId="11529"/>
          <ac:cxnSpMkLst>
            <pc:docMk/>
            <pc:sldMk cId="82589008" sldId="280"/>
            <ac:cxnSpMk id="13" creationId="{DD6205D6-13FA-451B-BF21-E5CEC0AC2100}"/>
          </ac:cxnSpMkLst>
        </pc:cxnChg>
        <pc:cxnChg chg="add">
          <ac:chgData name="천 기훈" userId="b232badd85d191fb" providerId="LiveId" clId="{3BB8747B-F724-4F98-82C4-9DB24FA13CA5}" dt="2021-02-19T05:23:26.211" v="3094" actId="11529"/>
          <ac:cxnSpMkLst>
            <pc:docMk/>
            <pc:sldMk cId="82589008" sldId="280"/>
            <ac:cxnSpMk id="19" creationId="{AF866551-6BD8-4E63-85E0-5D161ED919DC}"/>
          </ac:cxnSpMkLst>
        </pc:cxnChg>
        <pc:cxnChg chg="add mod">
          <ac:chgData name="천 기훈" userId="b232badd85d191fb" providerId="LiveId" clId="{3BB8747B-F724-4F98-82C4-9DB24FA13CA5}" dt="2021-02-19T05:23:36.995" v="3096" actId="1076"/>
          <ac:cxnSpMkLst>
            <pc:docMk/>
            <pc:sldMk cId="82589008" sldId="280"/>
            <ac:cxnSpMk id="27" creationId="{8F32C287-ECF4-4C7B-BA5C-8B043B1FD072}"/>
          </ac:cxnSpMkLst>
        </pc:cxnChg>
      </pc:sldChg>
      <pc:sldChg chg="addSp delSp modSp add mod">
        <pc:chgData name="천 기훈" userId="b232badd85d191fb" providerId="LiveId" clId="{3BB8747B-F724-4F98-82C4-9DB24FA13CA5}" dt="2021-02-19T05:30:15.712" v="5219" actId="20577"/>
        <pc:sldMkLst>
          <pc:docMk/>
          <pc:sldMk cId="2209294115" sldId="281"/>
        </pc:sldMkLst>
        <pc:spChg chg="mod">
          <ac:chgData name="천 기훈" userId="b232badd85d191fb" providerId="LiveId" clId="{3BB8747B-F724-4F98-82C4-9DB24FA13CA5}" dt="2021-02-19T05:28:15.855" v="4380" actId="20577"/>
          <ac:spMkLst>
            <pc:docMk/>
            <pc:sldMk cId="2209294115" sldId="281"/>
            <ac:spMk id="4" creationId="{32E285E0-25D1-4806-B9DF-3590BD92D435}"/>
          </ac:spMkLst>
        </pc:spChg>
        <pc:spChg chg="mod">
          <ac:chgData name="천 기훈" userId="b232badd85d191fb" providerId="LiveId" clId="{3BB8747B-F724-4F98-82C4-9DB24FA13CA5}" dt="2021-02-19T05:28:26.711" v="4461" actId="20577"/>
          <ac:spMkLst>
            <pc:docMk/>
            <pc:sldMk cId="2209294115" sldId="281"/>
            <ac:spMk id="5" creationId="{181CE6EC-43A5-4409-9C12-1C3782E8CB22}"/>
          </ac:spMkLst>
        </pc:spChg>
        <pc:spChg chg="mod">
          <ac:chgData name="천 기훈" userId="b232badd85d191fb" providerId="LiveId" clId="{3BB8747B-F724-4F98-82C4-9DB24FA13CA5}" dt="2021-02-19T05:27:40.839" v="4324" actId="1076"/>
          <ac:spMkLst>
            <pc:docMk/>
            <pc:sldMk cId="2209294115" sldId="281"/>
            <ac:spMk id="15" creationId="{8101E231-E495-4EA3-8A53-24187AA259DC}"/>
          </ac:spMkLst>
        </pc:spChg>
        <pc:spChg chg="mod">
          <ac:chgData name="천 기훈" userId="b232badd85d191fb" providerId="LiveId" clId="{3BB8747B-F724-4F98-82C4-9DB24FA13CA5}" dt="2021-02-19T05:27:51.762" v="4329" actId="1076"/>
          <ac:spMkLst>
            <pc:docMk/>
            <pc:sldMk cId="2209294115" sldId="281"/>
            <ac:spMk id="16" creationId="{E95E2371-8EE6-47D4-B1D3-A76C7315C822}"/>
          </ac:spMkLst>
        </pc:spChg>
        <pc:spChg chg="mod">
          <ac:chgData name="천 기훈" userId="b232badd85d191fb" providerId="LiveId" clId="{3BB8747B-F724-4F98-82C4-9DB24FA13CA5}" dt="2021-02-19T05:28:05.022" v="4334" actId="1076"/>
          <ac:spMkLst>
            <pc:docMk/>
            <pc:sldMk cId="2209294115" sldId="281"/>
            <ac:spMk id="17" creationId="{7A3DCD4E-3771-46E2-9DD4-7B50DE4F036F}"/>
          </ac:spMkLst>
        </pc:spChg>
        <pc:spChg chg="add mod">
          <ac:chgData name="천 기훈" userId="b232badd85d191fb" providerId="LiveId" clId="{3BB8747B-F724-4F98-82C4-9DB24FA13CA5}" dt="2021-02-19T05:29:58.585" v="5049" actId="1076"/>
          <ac:spMkLst>
            <pc:docMk/>
            <pc:sldMk cId="2209294115" sldId="281"/>
            <ac:spMk id="21" creationId="{01BC5915-32AE-4ED5-B585-1FCFE459ED1E}"/>
          </ac:spMkLst>
        </pc:spChg>
        <pc:graphicFrameChg chg="mod modGraphic">
          <ac:chgData name="천 기훈" userId="b232badd85d191fb" providerId="LiveId" clId="{3BB8747B-F724-4F98-82C4-9DB24FA13CA5}" dt="2021-02-19T05:30:15.712" v="5219" actId="20577"/>
          <ac:graphicFrameMkLst>
            <pc:docMk/>
            <pc:sldMk cId="2209294115" sldId="281"/>
            <ac:graphicFrameMk id="18" creationId="{51EAFED6-09A8-44B1-9DD2-5A1EA4E8BE4C}"/>
          </ac:graphicFrameMkLst>
        </pc:graphicFrameChg>
        <pc:picChg chg="add mod ord">
          <ac:chgData name="천 기훈" userId="b232badd85d191fb" providerId="LiveId" clId="{3BB8747B-F724-4F98-82C4-9DB24FA13CA5}" dt="2021-02-19T05:27:35.272" v="4323" actId="1076"/>
          <ac:picMkLst>
            <pc:docMk/>
            <pc:sldMk cId="2209294115" sldId="281"/>
            <ac:picMk id="3" creationId="{238B28F3-A09C-40D9-B2B2-A0ABE5A40875}"/>
          </ac:picMkLst>
        </pc:picChg>
        <pc:picChg chg="del">
          <ac:chgData name="천 기훈" userId="b232badd85d191fb" providerId="LiveId" clId="{3BB8747B-F724-4F98-82C4-9DB24FA13CA5}" dt="2021-02-19T05:27:23.183" v="4315" actId="478"/>
          <ac:picMkLst>
            <pc:docMk/>
            <pc:sldMk cId="2209294115" sldId="281"/>
            <ac:picMk id="9" creationId="{9DE97AF1-1817-4555-AEC4-65E9B635B44F}"/>
          </ac:picMkLst>
        </pc:picChg>
        <pc:cxnChg chg="del">
          <ac:chgData name="천 기훈" userId="b232badd85d191fb" providerId="LiveId" clId="{3BB8747B-F724-4F98-82C4-9DB24FA13CA5}" dt="2021-02-19T05:27:42.111" v="4325" actId="478"/>
          <ac:cxnSpMkLst>
            <pc:docMk/>
            <pc:sldMk cId="2209294115" sldId="281"/>
            <ac:cxnSpMk id="13" creationId="{DD6205D6-13FA-451B-BF21-E5CEC0AC2100}"/>
          </ac:cxnSpMkLst>
        </pc:cxnChg>
        <pc:cxnChg chg="mod">
          <ac:chgData name="천 기훈" userId="b232badd85d191fb" providerId="LiveId" clId="{3BB8747B-F724-4F98-82C4-9DB24FA13CA5}" dt="2021-02-19T05:27:49.023" v="4328" actId="1076"/>
          <ac:cxnSpMkLst>
            <pc:docMk/>
            <pc:sldMk cId="2209294115" sldId="281"/>
            <ac:cxnSpMk id="19" creationId="{AF866551-6BD8-4E63-85E0-5D161ED919DC}"/>
          </ac:cxnSpMkLst>
        </pc:cxnChg>
        <pc:cxnChg chg="add mod">
          <ac:chgData name="천 기훈" userId="b232badd85d191fb" providerId="LiveId" clId="{3BB8747B-F724-4F98-82C4-9DB24FA13CA5}" dt="2021-02-19T05:27:45.685" v="4327" actId="1076"/>
          <ac:cxnSpMkLst>
            <pc:docMk/>
            <pc:sldMk cId="2209294115" sldId="281"/>
            <ac:cxnSpMk id="20" creationId="{C0B1FB77-35D3-41EB-A4A2-2D2CC3E6D125}"/>
          </ac:cxnSpMkLst>
        </pc:cxnChg>
        <pc:cxnChg chg="add mod">
          <ac:chgData name="천 기훈" userId="b232badd85d191fb" providerId="LiveId" clId="{3BB8747B-F724-4F98-82C4-9DB24FA13CA5}" dt="2021-02-19T05:30:01.841" v="5051" actId="1076"/>
          <ac:cxnSpMkLst>
            <pc:docMk/>
            <pc:sldMk cId="2209294115" sldId="281"/>
            <ac:cxnSpMk id="22" creationId="{6B7F23FF-A56D-4258-BD38-4E382CD9A932}"/>
          </ac:cxnSpMkLst>
        </pc:cxnChg>
        <pc:cxnChg chg="mod">
          <ac:chgData name="천 기훈" userId="b232badd85d191fb" providerId="LiveId" clId="{3BB8747B-F724-4F98-82C4-9DB24FA13CA5}" dt="2021-02-19T05:28:03.732" v="4333" actId="1076"/>
          <ac:cxnSpMkLst>
            <pc:docMk/>
            <pc:sldMk cId="2209294115" sldId="281"/>
            <ac:cxnSpMk id="27" creationId="{8F32C287-ECF4-4C7B-BA5C-8B043B1FD072}"/>
          </ac:cxnSpMkLst>
        </pc:cxnChg>
      </pc:sldChg>
      <pc:sldChg chg="modSp add mod ord">
        <pc:chgData name="천 기훈" userId="b232badd85d191fb" providerId="LiveId" clId="{3BB8747B-F724-4F98-82C4-9DB24FA13CA5}" dt="2021-02-19T05:43:28.859" v="5755" actId="20577"/>
        <pc:sldMkLst>
          <pc:docMk/>
          <pc:sldMk cId="3311410919" sldId="282"/>
        </pc:sldMkLst>
        <pc:spChg chg="mod">
          <ac:chgData name="천 기훈" userId="b232badd85d191fb" providerId="LiveId" clId="{3BB8747B-F724-4F98-82C4-9DB24FA13CA5}" dt="2021-02-19T05:43:28.859" v="5755" actId="20577"/>
          <ac:spMkLst>
            <pc:docMk/>
            <pc:sldMk cId="3311410919" sldId="282"/>
            <ac:spMk id="3" creationId="{683ED0D4-343F-4AC4-936C-4771ADDE3DEC}"/>
          </ac:spMkLst>
        </pc:spChg>
        <pc:spChg chg="mod">
          <ac:chgData name="천 기훈" userId="b232badd85d191fb" providerId="LiveId" clId="{3BB8747B-F724-4F98-82C4-9DB24FA13CA5}" dt="2021-02-19T05:43:27.493" v="5754" actId="20577"/>
          <ac:spMkLst>
            <pc:docMk/>
            <pc:sldMk cId="3311410919" sldId="282"/>
            <ac:spMk id="4" creationId="{566248F4-75FF-4781-B7FF-A6FE901E2D68}"/>
          </ac:spMkLst>
        </pc:spChg>
      </pc:sldChg>
      <pc:sldChg chg="modSp add mod ord">
        <pc:chgData name="천 기훈" userId="b232badd85d191fb" providerId="LiveId" clId="{3BB8747B-F724-4F98-82C4-9DB24FA13CA5}" dt="2021-02-19T05:43:53.571" v="5810" actId="20577"/>
        <pc:sldMkLst>
          <pc:docMk/>
          <pc:sldMk cId="1927350124" sldId="283"/>
        </pc:sldMkLst>
        <pc:spChg chg="mod">
          <ac:chgData name="천 기훈" userId="b232badd85d191fb" providerId="LiveId" clId="{3BB8747B-F724-4F98-82C4-9DB24FA13CA5}" dt="2021-02-19T05:43:49.276" v="5798"/>
          <ac:spMkLst>
            <pc:docMk/>
            <pc:sldMk cId="1927350124" sldId="283"/>
            <ac:spMk id="3" creationId="{683ED0D4-343F-4AC4-936C-4771ADDE3DEC}"/>
          </ac:spMkLst>
        </pc:spChg>
        <pc:spChg chg="mod">
          <ac:chgData name="천 기훈" userId="b232badd85d191fb" providerId="LiveId" clId="{3BB8747B-F724-4F98-82C4-9DB24FA13CA5}" dt="2021-02-19T05:43:53.571" v="5810" actId="20577"/>
          <ac:spMkLst>
            <pc:docMk/>
            <pc:sldMk cId="1927350124" sldId="283"/>
            <ac:spMk id="4" creationId="{566248F4-75FF-4781-B7FF-A6FE901E2D68}"/>
          </ac:spMkLst>
        </pc:spChg>
      </pc:sldChg>
      <pc:sldChg chg="modSp add mod ord">
        <pc:chgData name="천 기훈" userId="b232badd85d191fb" providerId="LiveId" clId="{3BB8747B-F724-4F98-82C4-9DB24FA13CA5}" dt="2021-02-19T05:54:54.778" v="6734" actId="20577"/>
        <pc:sldMkLst>
          <pc:docMk/>
          <pc:sldMk cId="18418134" sldId="284"/>
        </pc:sldMkLst>
        <pc:spChg chg="mod">
          <ac:chgData name="천 기훈" userId="b232badd85d191fb" providerId="LiveId" clId="{3BB8747B-F724-4F98-82C4-9DB24FA13CA5}" dt="2021-02-19T05:54:54.778" v="6734" actId="20577"/>
          <ac:spMkLst>
            <pc:docMk/>
            <pc:sldMk cId="18418134" sldId="284"/>
            <ac:spMk id="3" creationId="{683ED0D4-343F-4AC4-936C-4771ADDE3DEC}"/>
          </ac:spMkLst>
        </pc:spChg>
        <pc:spChg chg="mod">
          <ac:chgData name="천 기훈" userId="b232badd85d191fb" providerId="LiveId" clId="{3BB8747B-F724-4F98-82C4-9DB24FA13CA5}" dt="2021-02-19T05:44:22.277" v="5958" actId="20577"/>
          <ac:spMkLst>
            <pc:docMk/>
            <pc:sldMk cId="18418134" sldId="284"/>
            <ac:spMk id="4" creationId="{566248F4-75FF-4781-B7FF-A6FE901E2D68}"/>
          </ac:spMkLst>
        </pc:spChg>
      </pc:sldChg>
      <pc:sldChg chg="add del">
        <pc:chgData name="천 기훈" userId="b232badd85d191fb" providerId="LiveId" clId="{3BB8747B-F724-4F98-82C4-9DB24FA13CA5}" dt="2021-02-19T05:45:44.238" v="5978"/>
        <pc:sldMkLst>
          <pc:docMk/>
          <pc:sldMk cId="2284294359" sldId="285"/>
        </pc:sldMkLst>
      </pc:sldChg>
      <pc:sldChg chg="add">
        <pc:chgData name="천 기훈" userId="b232badd85d191fb" providerId="LiveId" clId="{3BB8747B-F724-4F98-82C4-9DB24FA13CA5}" dt="2021-02-19T05:54:44.665" v="6688"/>
        <pc:sldMkLst>
          <pc:docMk/>
          <pc:sldMk cId="2670400356" sldId="28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슬라이드 번호 개체 틀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AF36E0AB-72DB-4914-B63B-4064A28DAAD3}" type="slidenum">
              <a:rPr lang="ko-KR" altLang="en-US" smtClean="0"/>
              <a:t>‹#›</a:t>
            </a:fld>
            <a:endParaRPr lang="ko-KR" altLang="en-US"/>
          </a:p>
        </p:txBody>
      </p:sp>
      <p:sp>
        <p:nvSpPr>
          <p:cNvPr id="6" name="바닥글 개체 틀 5"/>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ko-KR" altLang="en-US"/>
          </a:p>
        </p:txBody>
      </p:sp>
    </p:spTree>
    <p:extLst>
      <p:ext uri="{BB962C8B-B14F-4D97-AF65-F5344CB8AC3E}">
        <p14:creationId xmlns:p14="http://schemas.microsoft.com/office/powerpoint/2010/main" val="231769693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98FBB39A-9110-43FD-8DF2-684D1523A0BC}" type="datetime1">
              <a:rPr lang="ko-KR" altLang="en-US" smtClean="0"/>
              <a:t>2021-02-19</a:t>
            </a:fld>
            <a:endParaRPr lang="ko-KR" altLang="en-US"/>
          </a:p>
        </p:txBody>
      </p:sp>
      <p:sp>
        <p:nvSpPr>
          <p:cNvPr id="4" name="슬라이드 이미지 개체 틀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r>
              <a:rPr lang="en-US" altLang="ko-KR"/>
              <a:t>http://enjoyworks.co.kr</a:t>
            </a:r>
            <a:endParaRPr lang="ko-KR" altLang="en-US"/>
          </a:p>
        </p:txBody>
      </p:sp>
      <p:sp>
        <p:nvSpPr>
          <p:cNvPr id="7" name="슬라이드 번호 개체 틀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C7C86328-D4B1-4A1C-AA9B-B5511E95EE22}" type="slidenum">
              <a:rPr lang="ko-KR" altLang="en-US" smtClean="0"/>
              <a:t>‹#›</a:t>
            </a:fld>
            <a:endParaRPr lang="ko-KR" altLang="en-US"/>
          </a:p>
        </p:txBody>
      </p:sp>
    </p:spTree>
    <p:extLst>
      <p:ext uri="{BB962C8B-B14F-4D97-AF65-F5344CB8AC3E}">
        <p14:creationId xmlns:p14="http://schemas.microsoft.com/office/powerpoint/2010/main" val="2498208439"/>
      </p:ext>
    </p:extLst>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graphicFrame>
        <p:nvGraphicFramePr>
          <p:cNvPr id="10" name="표 9"/>
          <p:cNvGraphicFramePr>
            <a:graphicFrameLocks noGrp="1"/>
          </p:cNvGraphicFramePr>
          <p:nvPr userDrawn="1">
            <p:extLst>
              <p:ext uri="{D42A27DB-BD31-4B8C-83A1-F6EECF244321}">
                <p14:modId xmlns:p14="http://schemas.microsoft.com/office/powerpoint/2010/main" val="2978178397"/>
              </p:ext>
            </p:extLst>
          </p:nvPr>
        </p:nvGraphicFramePr>
        <p:xfrm>
          <a:off x="3323691" y="5758816"/>
          <a:ext cx="5544618" cy="259080"/>
        </p:xfrm>
        <a:graphic>
          <a:graphicData uri="http://schemas.openxmlformats.org/drawingml/2006/table">
            <a:tbl>
              <a:tblPr firstRow="1" bandRow="1">
                <a:tableStyleId>{5C22544A-7EE6-4342-B048-85BDC9FD1C3A}</a:tableStyleId>
              </a:tblPr>
              <a:tblGrid>
                <a:gridCol w="761023">
                  <a:extLst>
                    <a:ext uri="{9D8B030D-6E8A-4147-A177-3AD203B41FA5}">
                      <a16:colId xmlns:a16="http://schemas.microsoft.com/office/drawing/2014/main" val="20000"/>
                    </a:ext>
                  </a:extLst>
                </a:gridCol>
                <a:gridCol w="956719">
                  <a:extLst>
                    <a:ext uri="{9D8B030D-6E8A-4147-A177-3AD203B41FA5}">
                      <a16:colId xmlns:a16="http://schemas.microsoft.com/office/drawing/2014/main" val="20001"/>
                    </a:ext>
                  </a:extLst>
                </a:gridCol>
                <a:gridCol w="956719">
                  <a:extLst>
                    <a:ext uri="{9D8B030D-6E8A-4147-A177-3AD203B41FA5}">
                      <a16:colId xmlns:a16="http://schemas.microsoft.com/office/drawing/2014/main" val="748956557"/>
                    </a:ext>
                  </a:extLst>
                </a:gridCol>
                <a:gridCol w="956719">
                  <a:extLst>
                    <a:ext uri="{9D8B030D-6E8A-4147-A177-3AD203B41FA5}">
                      <a16:colId xmlns:a16="http://schemas.microsoft.com/office/drawing/2014/main" val="2052663771"/>
                    </a:ext>
                  </a:extLst>
                </a:gridCol>
                <a:gridCol w="956719">
                  <a:extLst>
                    <a:ext uri="{9D8B030D-6E8A-4147-A177-3AD203B41FA5}">
                      <a16:colId xmlns:a16="http://schemas.microsoft.com/office/drawing/2014/main" val="1774092345"/>
                    </a:ext>
                  </a:extLst>
                </a:gridCol>
                <a:gridCol w="956719">
                  <a:extLst>
                    <a:ext uri="{9D8B030D-6E8A-4147-A177-3AD203B41FA5}">
                      <a16:colId xmlns:a16="http://schemas.microsoft.com/office/drawing/2014/main" val="2811408782"/>
                    </a:ext>
                  </a:extLst>
                </a:gridCol>
              </a:tblGrid>
              <a:tr h="154824">
                <a:tc>
                  <a:txBody>
                    <a:bodyPr/>
                    <a:lstStyle/>
                    <a:p>
                      <a:pPr algn="l" latinLnBrk="1"/>
                      <a:r>
                        <a:rPr lang="en-US" altLang="ko-KR" sz="900" b="0" dirty="0">
                          <a:solidFill>
                            <a:schemeClr val="tx1"/>
                          </a:solidFill>
                          <a:latin typeface="+mn-ea"/>
                          <a:ea typeface="+mn-ea"/>
                        </a:rPr>
                        <a:t>Ver.</a:t>
                      </a:r>
                      <a:endParaRPr lang="ko-KR" altLang="en-US" sz="900" b="0" dirty="0">
                        <a:solidFill>
                          <a:schemeClr val="tx1"/>
                        </a:solidFill>
                        <a:latin typeface="+mn-ea"/>
                        <a:ea typeface="+mn-ea"/>
                      </a:endParaRPr>
                    </a:p>
                  </a:txBody>
                  <a:tcPr marL="121920" marR="121920" marT="60960" marB="60960"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Date.</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Writer.</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19" name="텍스트 개체 틀 18"/>
          <p:cNvSpPr>
            <a:spLocks noGrp="1"/>
          </p:cNvSpPr>
          <p:nvPr>
            <p:ph type="body" sz="quarter" idx="10" hasCustomPrompt="1"/>
          </p:nvPr>
        </p:nvSpPr>
        <p:spPr>
          <a:xfrm>
            <a:off x="4114897" y="5793464"/>
            <a:ext cx="904165"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버전 정보 등록</a:t>
            </a:r>
          </a:p>
        </p:txBody>
      </p:sp>
      <p:sp>
        <p:nvSpPr>
          <p:cNvPr id="20" name="텍스트 개체 틀 18"/>
          <p:cNvSpPr>
            <a:spLocks noGrp="1"/>
          </p:cNvSpPr>
          <p:nvPr>
            <p:ph type="body" sz="quarter" idx="11" hasCustomPrompt="1"/>
          </p:nvPr>
        </p:nvSpPr>
        <p:spPr>
          <a:xfrm>
            <a:off x="6028930" y="5790052"/>
            <a:ext cx="900818"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최종작성일자</a:t>
            </a:r>
          </a:p>
        </p:txBody>
      </p:sp>
      <p:sp>
        <p:nvSpPr>
          <p:cNvPr id="21" name="텍스트 개체 틀 18"/>
          <p:cNvSpPr>
            <a:spLocks noGrp="1"/>
          </p:cNvSpPr>
          <p:nvPr>
            <p:ph type="body" sz="quarter" idx="12" hasCustomPrompt="1"/>
          </p:nvPr>
        </p:nvSpPr>
        <p:spPr>
          <a:xfrm>
            <a:off x="7939616" y="5790052"/>
            <a:ext cx="900819"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작성자 명</a:t>
            </a:r>
          </a:p>
        </p:txBody>
      </p:sp>
      <p:graphicFrame>
        <p:nvGraphicFramePr>
          <p:cNvPr id="2" name="표 1"/>
          <p:cNvGraphicFramePr>
            <a:graphicFrameLocks noGrp="1"/>
          </p:cNvGraphicFramePr>
          <p:nvPr userDrawn="1">
            <p:extLst>
              <p:ext uri="{D42A27DB-BD31-4B8C-83A1-F6EECF244321}">
                <p14:modId xmlns:p14="http://schemas.microsoft.com/office/powerpoint/2010/main" val="2757704702"/>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7" name="제목 개체 틀 9"/>
          <p:cNvSpPr>
            <a:spLocks noGrp="1"/>
          </p:cNvSpPr>
          <p:nvPr>
            <p:ph type="title" hasCustomPrompt="1"/>
          </p:nvPr>
        </p:nvSpPr>
        <p:spPr>
          <a:xfrm>
            <a:off x="431372" y="218044"/>
            <a:ext cx="11425269" cy="849577"/>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기획서 제목 입력</a:t>
            </a:r>
          </a:p>
        </p:txBody>
      </p:sp>
      <p:sp>
        <p:nvSpPr>
          <p:cNvPr id="8" name="Copyrights 2018  ©Petdoc.  All Rights Reserved.">
            <a:extLst>
              <a:ext uri="{FF2B5EF4-FFF2-40B4-BE49-F238E27FC236}">
                <a16:creationId xmlns:a16="http://schemas.microsoft.com/office/drawing/2014/main" id="{FD2F9934-9D0C-4E19-AE89-48CB9973F4AD}"/>
              </a:ext>
            </a:extLst>
          </p:cNvPr>
          <p:cNvSpPr txBox="1"/>
          <p:nvPr userDrawn="1"/>
        </p:nvSpPr>
        <p:spPr>
          <a:xfrm>
            <a:off x="5175792" y="6669360"/>
            <a:ext cx="1936428" cy="11035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defTabSz="503766">
              <a:lnSpc>
                <a:spcPct val="130000"/>
              </a:lnSpc>
              <a:defRPr sz="500">
                <a:solidFill>
                  <a:srgbClr val="AFA19E"/>
                </a:solidFill>
                <a:latin typeface="SF Pro Text Regular"/>
                <a:ea typeface="SF Pro Text Regular"/>
                <a:cs typeface="SF Pro Text Regular"/>
                <a:sym typeface="SF Pro Text Regular"/>
              </a:defRPr>
            </a:lvl1pPr>
          </a:lstStyle>
          <a:p>
            <a:r>
              <a:rPr sz="600" dirty="0">
                <a:solidFill>
                  <a:srgbClr val="8D95A0"/>
                </a:solidFill>
              </a:rPr>
              <a:t>Copyrights 201</a:t>
            </a:r>
            <a:r>
              <a:rPr lang="en-US" altLang="ko-KR" sz="600" dirty="0">
                <a:solidFill>
                  <a:srgbClr val="8D95A0"/>
                </a:solidFill>
              </a:rPr>
              <a:t>9</a:t>
            </a:r>
            <a:r>
              <a:rPr sz="600" dirty="0">
                <a:solidFill>
                  <a:srgbClr val="8D95A0"/>
                </a:solidFill>
              </a:rPr>
              <a:t>  ©</a:t>
            </a:r>
            <a:r>
              <a:rPr lang="en-US" altLang="ko-KR" sz="600" dirty="0">
                <a:solidFill>
                  <a:srgbClr val="8D95A0"/>
                </a:solidFill>
              </a:rPr>
              <a:t> </a:t>
            </a:r>
            <a:r>
              <a:rPr lang="en-US" altLang="ko-KR" sz="600" dirty="0">
                <a:solidFill>
                  <a:schemeClr val="bg2">
                    <a:lumMod val="50000"/>
                  </a:schemeClr>
                </a:solidFill>
              </a:rPr>
              <a:t>Your company name</a:t>
            </a:r>
            <a:r>
              <a:rPr sz="600" dirty="0">
                <a:solidFill>
                  <a:srgbClr val="8D95A0"/>
                </a:solidFill>
              </a:rPr>
              <a:t>.  All Rights Reserved.</a:t>
            </a:r>
          </a:p>
        </p:txBody>
      </p:sp>
      <p:sp>
        <p:nvSpPr>
          <p:cNvPr id="9" name="This report contains information that is confidential and proprietary to petdoc and is solely for the use of Petdoc personnel. No part of it may be used, circulated, quoted, or reproduced for distribution outside…">
            <a:extLst>
              <a:ext uri="{FF2B5EF4-FFF2-40B4-BE49-F238E27FC236}">
                <a16:creationId xmlns:a16="http://schemas.microsoft.com/office/drawing/2014/main" id="{04047FE0-99CA-4A25-A7D8-E3A981F3FFF0}"/>
              </a:ext>
            </a:extLst>
          </p:cNvPr>
          <p:cNvSpPr txBox="1"/>
          <p:nvPr userDrawn="1"/>
        </p:nvSpPr>
        <p:spPr>
          <a:xfrm>
            <a:off x="2895520" y="6113244"/>
            <a:ext cx="6496971" cy="23038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gn="ctr" defTabSz="503766">
              <a:lnSpc>
                <a:spcPct val="130000"/>
              </a:lnSpc>
              <a:defRPr sz="500">
                <a:solidFill>
                  <a:srgbClr val="AFA19E"/>
                </a:solidFill>
                <a:latin typeface="SF Pro Text Regular"/>
                <a:ea typeface="SF Pro Text Regular"/>
                <a:cs typeface="SF Pro Text Regular"/>
                <a:sym typeface="SF Pro Text Regular"/>
              </a:defRPr>
            </a:pPr>
            <a:r>
              <a:rPr sz="600" dirty="0">
                <a:solidFill>
                  <a:srgbClr val="8D95A0"/>
                </a:solidFill>
              </a:rPr>
              <a:t>This report contains information that is confidential and proprietary to petdoc and is solely for the use of Petdoc personnel. No part of it may be used, circulated, quoted, or reproduced for distribution outside</a:t>
            </a:r>
            <a:endParaRPr lang="en-US" sz="600" dirty="0">
              <a:solidFill>
                <a:srgbClr val="8D95A0"/>
              </a:solidFill>
            </a:endParaRPr>
          </a:p>
          <a:p>
            <a:pPr algn="ctr" defTabSz="503766">
              <a:lnSpc>
                <a:spcPct val="130000"/>
              </a:lnSpc>
              <a:defRPr sz="500">
                <a:solidFill>
                  <a:srgbClr val="AFA19E"/>
                </a:solidFill>
                <a:latin typeface="SF Pro Text Regular"/>
                <a:ea typeface="SF Pro Text Regular"/>
                <a:cs typeface="SF Pro Text Regular"/>
                <a:sym typeface="SF Pro Text Regular"/>
              </a:defRPr>
            </a:pPr>
            <a:r>
              <a:rPr lang="en-US" sz="600" dirty="0">
                <a:solidFill>
                  <a:schemeClr val="bg2">
                    <a:lumMod val="50000"/>
                  </a:schemeClr>
                </a:solidFill>
              </a:rPr>
              <a:t>Your company name</a:t>
            </a:r>
            <a:r>
              <a:rPr lang="en-US" sz="600" dirty="0">
                <a:solidFill>
                  <a:srgbClr val="8D95A0"/>
                </a:solidFill>
              </a:rPr>
              <a:t>. If you are not the intended recipient of this report, you are hereby notified that the use, circulation, quoting, or reproducing of this report is strictly prohibited and may be unlawful.</a:t>
            </a:r>
          </a:p>
        </p:txBody>
      </p:sp>
    </p:spTree>
    <p:extLst>
      <p:ext uri="{BB962C8B-B14F-4D97-AF65-F5344CB8AC3E}">
        <p14:creationId xmlns:p14="http://schemas.microsoft.com/office/powerpoint/2010/main" val="17018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aphicFrame>
        <p:nvGraphicFramePr>
          <p:cNvPr id="4" name="표 3">
            <a:extLst>
              <a:ext uri="{FF2B5EF4-FFF2-40B4-BE49-F238E27FC236}">
                <a16:creationId xmlns:a16="http://schemas.microsoft.com/office/drawing/2014/main" id="{B42A6570-5196-43DE-85B2-428460B9C59C}"/>
              </a:ext>
            </a:extLst>
          </p:cNvPr>
          <p:cNvGraphicFramePr>
            <a:graphicFrameLocks noGrp="1"/>
          </p:cNvGraphicFramePr>
          <p:nvPr userDrawn="1">
            <p:extLst>
              <p:ext uri="{D42A27DB-BD31-4B8C-83A1-F6EECF244321}">
                <p14:modId xmlns:p14="http://schemas.microsoft.com/office/powerpoint/2010/main" val="1661613928"/>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5" name="제목 개체 틀 9">
            <a:extLst>
              <a:ext uri="{FF2B5EF4-FFF2-40B4-BE49-F238E27FC236}">
                <a16:creationId xmlns:a16="http://schemas.microsoft.com/office/drawing/2014/main" id="{45E6D0DC-F064-4EBA-906A-BF1306784A62}"/>
              </a:ext>
            </a:extLst>
          </p:cNvPr>
          <p:cNvSpPr>
            <a:spLocks noGrp="1"/>
          </p:cNvSpPr>
          <p:nvPr>
            <p:ph type="title" hasCustomPrompt="1"/>
          </p:nvPr>
        </p:nvSpPr>
        <p:spPr>
          <a:xfrm>
            <a:off x="452672" y="371730"/>
            <a:ext cx="11425269" cy="611352"/>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자유양식 페이지</a:t>
            </a:r>
          </a:p>
        </p:txBody>
      </p:sp>
    </p:spTree>
    <p:extLst>
      <p:ext uri="{BB962C8B-B14F-4D97-AF65-F5344CB8AC3E}">
        <p14:creationId xmlns:p14="http://schemas.microsoft.com/office/powerpoint/2010/main" val="2156045409"/>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4" name="제목 개체 틀 9"/>
          <p:cNvSpPr>
            <a:spLocks noGrp="1"/>
          </p:cNvSpPr>
          <p:nvPr>
            <p:ph type="title" hasCustomPrompt="1"/>
          </p:nvPr>
        </p:nvSpPr>
        <p:spPr>
          <a:xfrm>
            <a:off x="431372" y="2286628"/>
            <a:ext cx="11425269" cy="849577"/>
          </a:xfrm>
          <a:prstGeom prst="rect">
            <a:avLst/>
          </a:prstGeom>
        </p:spPr>
        <p:txBody>
          <a:bodyPr vert="horz" lIns="91440" tIns="45720" rIns="91440" bIns="45720" rtlCol="0" anchor="ctr">
            <a:noAutofit/>
          </a:bodyPr>
          <a:lstStyle>
            <a:lvl1pPr algn="ctr">
              <a:defRPr sz="2800" baseline="0">
                <a:solidFill>
                  <a:schemeClr val="tx1"/>
                </a:solidFill>
              </a:defRPr>
            </a:lvl1pPr>
          </a:lstStyle>
          <a:p>
            <a:r>
              <a:rPr lang="ko-KR" altLang="en-US" dirty="0"/>
              <a:t>메뉴 그룹 타이틀 명 작성</a:t>
            </a:r>
          </a:p>
        </p:txBody>
      </p:sp>
      <p:cxnSp>
        <p:nvCxnSpPr>
          <p:cNvPr id="6" name="직선 연결선 5"/>
          <p:cNvCxnSpPr/>
          <p:nvPr userDrawn="1"/>
        </p:nvCxnSpPr>
        <p:spPr>
          <a:xfrm>
            <a:off x="1687374" y="3236979"/>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p:cNvCxnSpPr/>
          <p:nvPr userDrawn="1"/>
        </p:nvCxnSpPr>
        <p:spPr>
          <a:xfrm>
            <a:off x="1687374" y="2180861"/>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텍스트 개체 틀 18"/>
          <p:cNvSpPr>
            <a:spLocks noGrp="1"/>
          </p:cNvSpPr>
          <p:nvPr>
            <p:ph type="body" sz="quarter" idx="10" hasCustomPrompt="1"/>
          </p:nvPr>
        </p:nvSpPr>
        <p:spPr>
          <a:xfrm>
            <a:off x="1687373" y="3332989"/>
            <a:ext cx="8953804" cy="672075"/>
          </a:xfrm>
          <a:prstGeom prst="rect">
            <a:avLst/>
          </a:prstGeom>
        </p:spPr>
        <p:txBody>
          <a:bodyPr anchor="t" anchorCtr="0"/>
          <a:lstStyle>
            <a:lvl1pPr algn="ctr">
              <a:defRPr sz="900" baseline="0">
                <a:solidFill>
                  <a:schemeClr val="bg1">
                    <a:lumMod val="50000"/>
                  </a:schemeClr>
                </a:solidFill>
              </a:defRPr>
            </a:lvl1pPr>
          </a:lstStyle>
          <a:p>
            <a:pPr lvl="0"/>
            <a:r>
              <a:rPr lang="ko-KR" altLang="en-US" dirty="0"/>
              <a:t>메뉴 그룹 하위 </a:t>
            </a:r>
            <a:r>
              <a:rPr lang="en-US" altLang="ko-KR" dirty="0"/>
              <a:t>Depth</a:t>
            </a:r>
            <a:r>
              <a:rPr lang="ko-KR" altLang="en-US" dirty="0"/>
              <a:t>에 대한 개략적인 수록내용 서술</a:t>
            </a:r>
            <a:r>
              <a:rPr lang="en-US" altLang="ko-KR" dirty="0"/>
              <a:t>.</a:t>
            </a:r>
            <a:endParaRPr lang="ko-KR" altLang="en-US" dirty="0"/>
          </a:p>
        </p:txBody>
      </p:sp>
    </p:spTree>
    <p:extLst>
      <p:ext uri="{BB962C8B-B14F-4D97-AF65-F5344CB8AC3E}">
        <p14:creationId xmlns:p14="http://schemas.microsoft.com/office/powerpoint/2010/main" val="1950302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scription">
    <p:spTree>
      <p:nvGrpSpPr>
        <p:cNvPr id="1" name=""/>
        <p:cNvGrpSpPr/>
        <p:nvPr/>
      </p:nvGrpSpPr>
      <p:grpSpPr>
        <a:xfrm>
          <a:off x="0" y="0"/>
          <a:ext cx="0" cy="0"/>
          <a:chOff x="0" y="0"/>
          <a:chExt cx="0" cy="0"/>
        </a:xfrm>
      </p:grpSpPr>
      <p:graphicFrame>
        <p:nvGraphicFramePr>
          <p:cNvPr id="2" name="표 1"/>
          <p:cNvGraphicFramePr>
            <a:graphicFrameLocks noGrp="1"/>
          </p:cNvGraphicFramePr>
          <p:nvPr userDrawn="1">
            <p:extLst>
              <p:ext uri="{D42A27DB-BD31-4B8C-83A1-F6EECF244321}">
                <p14:modId xmlns:p14="http://schemas.microsoft.com/office/powerpoint/2010/main" val="3247006672"/>
              </p:ext>
            </p:extLst>
          </p:nvPr>
        </p:nvGraphicFramePr>
        <p:xfrm>
          <a:off x="47328" y="60081"/>
          <a:ext cx="12095665" cy="6399685"/>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20000"/>
                    </a:ext>
                  </a:extLst>
                </a:gridCol>
                <a:gridCol w="2976331">
                  <a:extLst>
                    <a:ext uri="{9D8B030D-6E8A-4147-A177-3AD203B41FA5}">
                      <a16:colId xmlns:a16="http://schemas.microsoft.com/office/drawing/2014/main" val="20001"/>
                    </a:ext>
                  </a:extLst>
                </a:gridCol>
                <a:gridCol w="1055397">
                  <a:extLst>
                    <a:ext uri="{9D8B030D-6E8A-4147-A177-3AD203B41FA5}">
                      <a16:colId xmlns:a16="http://schemas.microsoft.com/office/drawing/2014/main" val="20002"/>
                    </a:ext>
                  </a:extLst>
                </a:gridCol>
                <a:gridCol w="3361093">
                  <a:extLst>
                    <a:ext uri="{9D8B030D-6E8A-4147-A177-3AD203B41FA5}">
                      <a16:colId xmlns:a16="http://schemas.microsoft.com/office/drawing/2014/main" val="20003"/>
                    </a:ext>
                  </a:extLst>
                </a:gridCol>
                <a:gridCol w="2370770">
                  <a:extLst>
                    <a:ext uri="{9D8B030D-6E8A-4147-A177-3AD203B41FA5}">
                      <a16:colId xmlns:a16="http://schemas.microsoft.com/office/drawing/2014/main" val="20004"/>
                    </a:ext>
                  </a:extLst>
                </a:gridCol>
                <a:gridCol w="555955">
                  <a:extLst>
                    <a:ext uri="{9D8B030D-6E8A-4147-A177-3AD203B41FA5}">
                      <a16:colId xmlns:a16="http://schemas.microsoft.com/office/drawing/2014/main" val="20006"/>
                    </a:ext>
                  </a:extLst>
                </a:gridCol>
                <a:gridCol w="623991">
                  <a:extLst>
                    <a:ext uri="{9D8B030D-6E8A-4147-A177-3AD203B41FA5}">
                      <a16:colId xmlns:a16="http://schemas.microsoft.com/office/drawing/2014/main" val="20007"/>
                    </a:ext>
                  </a:extLst>
                </a:gridCol>
              </a:tblGrid>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Page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Group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R w="3175" cap="flat" cmpd="sng" algn="ctr">
                      <a:solidFill>
                        <a:schemeClr val="bg1">
                          <a:lumMod val="85000"/>
                        </a:schemeClr>
                      </a:solidFill>
                      <a:prstDash val="solid"/>
                      <a:round/>
                      <a:headEnd type="none" w="med" len="med"/>
                      <a:tailEnd type="none" w="med" len="med"/>
                    </a:ln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latin typeface="+mn-ea"/>
                          <a:ea typeface="+mn-ea"/>
                        </a:rPr>
                        <a:t>Description.</a:t>
                      </a:r>
                      <a:endParaRPr lang="ko-KR" altLang="en-US" sz="1000" b="1"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tx1"/>
                          </a:solidFill>
                          <a:latin typeface="+mn-ea"/>
                          <a:ea typeface="+mn-ea"/>
                        </a:rPr>
                        <a:t>Page.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r h="6094885">
                <a:tc gridSpan="4">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no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gridSpan="3">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T w="3175" cap="flat" cmpd="sng" algn="ctr">
                      <a:solidFill>
                        <a:schemeClr val="bg1">
                          <a:lumMod val="85000"/>
                        </a:schemeClr>
                      </a:solidFill>
                      <a:prstDash val="solid"/>
                      <a:round/>
                      <a:headEnd type="none" w="med" len="med"/>
                      <a:tailEnd type="none" w="med" len="med"/>
                    </a:lnT>
                    <a:no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extLst>
                  <a:ext uri="{0D108BD9-81ED-4DB2-BD59-A6C34878D82A}">
                    <a16:rowId xmlns:a16="http://schemas.microsoft.com/office/drawing/2014/main" val="10002"/>
                  </a:ext>
                </a:extLst>
              </a:tr>
            </a:tbl>
          </a:graphicData>
        </a:graphic>
      </p:graphicFrame>
      <p:sp>
        <p:nvSpPr>
          <p:cNvPr id="22" name="텍스트 개체 틀 18"/>
          <p:cNvSpPr>
            <a:spLocks noGrp="1"/>
          </p:cNvSpPr>
          <p:nvPr>
            <p:ph type="body" sz="quarter" idx="10" hasCustomPrompt="1"/>
          </p:nvPr>
        </p:nvSpPr>
        <p:spPr>
          <a:xfrm>
            <a:off x="1199457" y="110748"/>
            <a:ext cx="2965331"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페이지 명 작성</a:t>
            </a:r>
          </a:p>
        </p:txBody>
      </p:sp>
      <p:sp>
        <p:nvSpPr>
          <p:cNvPr id="23" name="텍스트 개체 틀 18"/>
          <p:cNvSpPr>
            <a:spLocks noGrp="1"/>
          </p:cNvSpPr>
          <p:nvPr>
            <p:ph type="body" sz="quarter" idx="11" hasCustomPrompt="1"/>
          </p:nvPr>
        </p:nvSpPr>
        <p:spPr>
          <a:xfrm>
            <a:off x="5231904" y="110748"/>
            <a:ext cx="3329469"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그룹 타이틀 명 작성</a:t>
            </a:r>
          </a:p>
        </p:txBody>
      </p:sp>
    </p:spTree>
    <p:extLst>
      <p:ext uri="{BB962C8B-B14F-4D97-AF65-F5344CB8AC3E}">
        <p14:creationId xmlns:p14="http://schemas.microsoft.com/office/powerpoint/2010/main" val="23773207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684482"/>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5" r:id="rId3"/>
    <p:sldLayoutId id="2147483650" r:id="rId4"/>
  </p:sldLayoutIdLst>
  <p:hf hdr="0" ftr="0" dt="0"/>
  <p:txStyles>
    <p:titleStyle>
      <a:lvl1pPr algn="l" defTabSz="914400" rtl="0" eaLnBrk="1" latinLnBrk="1" hangingPunct="1">
        <a:spcBef>
          <a:spcPct val="0"/>
        </a:spcBef>
        <a:buNone/>
        <a:defRPr sz="3000" kern="1200">
          <a:solidFill>
            <a:schemeClr val="tx1"/>
          </a:solidFill>
          <a:latin typeface="+mj-lt"/>
          <a:ea typeface="+mj-ea"/>
          <a:cs typeface="+mj-cs"/>
        </a:defRPr>
      </a:lvl1pPr>
    </p:titleStyle>
    <p:bodyStyle>
      <a:lvl1pPr marL="0" indent="0" algn="l" defTabSz="914400" rtl="0" eaLnBrk="1" latinLnBrk="1" hangingPunct="1">
        <a:spcBef>
          <a:spcPct val="20000"/>
        </a:spcBef>
        <a:buFont typeface="Arial" pitchFamily="34" charset="0"/>
        <a:buNone/>
        <a:defRPr sz="1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Eight-Corner/myWEB/tree/master/myWEB/WebContent"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b="1"/>
              <a:t>캠핑 정보 홈페이지</a:t>
            </a:r>
            <a:endParaRPr lang="ko-KR" altLang="en-US" b="1" dirty="0"/>
          </a:p>
        </p:txBody>
      </p:sp>
      <p:sp>
        <p:nvSpPr>
          <p:cNvPr id="3" name="텍스트 개체 틀 2"/>
          <p:cNvSpPr>
            <a:spLocks noGrp="1"/>
          </p:cNvSpPr>
          <p:nvPr>
            <p:ph type="body" sz="quarter" idx="10"/>
          </p:nvPr>
        </p:nvSpPr>
        <p:spPr/>
        <p:txBody>
          <a:bodyPr/>
          <a:lstStyle/>
          <a:p>
            <a:r>
              <a:rPr lang="en-US" altLang="ko-KR">
                <a:solidFill>
                  <a:schemeClr val="tx1"/>
                </a:solidFill>
              </a:rPr>
              <a:t>0.1a</a:t>
            </a:r>
            <a:endParaRPr lang="ko-KR" altLang="en-US" dirty="0">
              <a:solidFill>
                <a:schemeClr val="tx1"/>
              </a:solidFill>
            </a:endParaRPr>
          </a:p>
        </p:txBody>
      </p:sp>
      <p:sp>
        <p:nvSpPr>
          <p:cNvPr id="4" name="텍스트 개체 틀 3"/>
          <p:cNvSpPr>
            <a:spLocks noGrp="1"/>
          </p:cNvSpPr>
          <p:nvPr>
            <p:ph type="body" sz="quarter" idx="11"/>
          </p:nvPr>
        </p:nvSpPr>
        <p:spPr/>
        <p:txBody>
          <a:bodyPr/>
          <a:lstStyle/>
          <a:p>
            <a:r>
              <a:rPr lang="en-US" altLang="ko-KR">
                <a:solidFill>
                  <a:schemeClr val="tx1"/>
                </a:solidFill>
              </a:rPr>
              <a:t>2020.02.18</a:t>
            </a:r>
            <a:endParaRPr lang="ko-KR" altLang="en-US" dirty="0">
              <a:solidFill>
                <a:schemeClr val="tx1"/>
              </a:solidFill>
            </a:endParaRPr>
          </a:p>
        </p:txBody>
      </p:sp>
      <p:sp>
        <p:nvSpPr>
          <p:cNvPr id="5" name="텍스트 개체 틀 4"/>
          <p:cNvSpPr>
            <a:spLocks noGrp="1"/>
          </p:cNvSpPr>
          <p:nvPr>
            <p:ph type="body" sz="quarter" idx="12"/>
          </p:nvPr>
        </p:nvSpPr>
        <p:spPr/>
        <p:txBody>
          <a:bodyPr/>
          <a:lstStyle/>
          <a:p>
            <a:r>
              <a:rPr lang="ko-KR" altLang="en-US">
                <a:solidFill>
                  <a:schemeClr val="tx1"/>
                </a:solidFill>
              </a:rPr>
              <a:t>천기훈</a:t>
            </a:r>
            <a:endParaRPr lang="ko-KR" altLang="en-US" dirty="0">
              <a:solidFill>
                <a:schemeClr val="tx1"/>
              </a:solidFill>
            </a:endParaRPr>
          </a:p>
        </p:txBody>
      </p:sp>
      <p:pic>
        <p:nvPicPr>
          <p:cNvPr id="7" name="그림 6" descr="하늘, 실외, 텐트, 옥외설치물이(가) 표시된 사진&#10;&#10;자동 생성된 설명">
            <a:extLst>
              <a:ext uri="{FF2B5EF4-FFF2-40B4-BE49-F238E27FC236}">
                <a16:creationId xmlns:a16="http://schemas.microsoft.com/office/drawing/2014/main" id="{15503A7C-5F42-4C4B-BDD1-A0B1152BB6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67608" y="1196752"/>
            <a:ext cx="7505940" cy="4300278"/>
          </a:xfrm>
          <a:prstGeom prst="rect">
            <a:avLst/>
          </a:prstGeom>
        </p:spPr>
      </p:pic>
    </p:spTree>
    <p:extLst>
      <p:ext uri="{BB962C8B-B14F-4D97-AF65-F5344CB8AC3E}">
        <p14:creationId xmlns:p14="http://schemas.microsoft.com/office/powerpoint/2010/main" val="2612761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a:t>로그인 페이지</a:t>
            </a:r>
            <a:endParaRPr lang="ko-KR" altLang="en-US" dirty="0"/>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a:t>서비스 이용을 위한 로그인 페이지 입니다</a:t>
            </a:r>
            <a:r>
              <a:rPr lang="en-US" altLang="ko-KR"/>
              <a:t>.</a:t>
            </a:r>
            <a:endParaRPr lang="ko-KR" altLang="en-US" dirty="0"/>
          </a:p>
        </p:txBody>
      </p:sp>
    </p:spTree>
    <p:extLst>
      <p:ext uri="{BB962C8B-B14F-4D97-AF65-F5344CB8AC3E}">
        <p14:creationId xmlns:p14="http://schemas.microsoft.com/office/powerpoint/2010/main" val="19273501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a:t>login.html</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a:t>로그인 페이지</a:t>
            </a:r>
            <a:endParaRPr lang="ko-KR" altLang="en-US" dirty="0"/>
          </a:p>
        </p:txBody>
      </p:sp>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11</a:t>
            </a:fld>
            <a:endParaRPr lang="ko-KR" altLang="en-US" sz="900" dirty="0"/>
          </a:p>
        </p:txBody>
      </p:sp>
      <p:graphicFrame>
        <p:nvGraphicFramePr>
          <p:cNvPr id="18" name="표 17">
            <a:extLst>
              <a:ext uri="{FF2B5EF4-FFF2-40B4-BE49-F238E27FC236}">
                <a16:creationId xmlns:a16="http://schemas.microsoft.com/office/drawing/2014/main" id="{51EAFED6-09A8-44B1-9DD2-5A1EA4E8BE4C}"/>
              </a:ext>
            </a:extLst>
          </p:cNvPr>
          <p:cNvGraphicFramePr>
            <a:graphicFrameLocks noGrp="1"/>
          </p:cNvGraphicFramePr>
          <p:nvPr>
            <p:extLst>
              <p:ext uri="{D42A27DB-BD31-4B8C-83A1-F6EECF244321}">
                <p14:modId xmlns:p14="http://schemas.microsoft.com/office/powerpoint/2010/main" val="618479658"/>
              </p:ext>
            </p:extLst>
          </p:nvPr>
        </p:nvGraphicFramePr>
        <p:xfrm>
          <a:off x="8688288" y="476672"/>
          <a:ext cx="3384376" cy="206081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a:solidFill>
                            <a:srgbClr val="4E5263"/>
                          </a:solidFill>
                          <a:latin typeface="+mn-ea"/>
                          <a:ea typeface="+mn-ea"/>
                          <a:sym typeface="맑은 고딕"/>
                        </a:rPr>
                        <a:t>Summery. </a:t>
                      </a:r>
                      <a:r>
                        <a:rPr lang="ko-KR" altLang="en-US" sz="900" b="1">
                          <a:solidFill>
                            <a:srgbClr val="4E5263"/>
                          </a:solidFill>
                          <a:latin typeface="+mn-ea"/>
                          <a:ea typeface="+mn-ea"/>
                          <a:sym typeface="맑은 고딕"/>
                        </a:rPr>
                        <a:t>로그인 페이지</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a:solidFill>
                            <a:schemeClr val="tx1"/>
                          </a:solidFill>
                          <a:latin typeface="+mn-ea"/>
                          <a:ea typeface="+mn-ea"/>
                          <a:sym typeface="맑은 고딕"/>
                        </a:rPr>
                        <a:t>서비스를 이용할 수 있는 정상 계정이 있는 경우 로그인 페이지를 이용할 수 있습니다</a:t>
                      </a:r>
                      <a:r>
                        <a:rPr lang="en-US" altLang="ko-KR" sz="800" b="0">
                          <a:solidFill>
                            <a:schemeClr val="tx1"/>
                          </a:solidFill>
                          <a:latin typeface="+mn-ea"/>
                          <a:ea typeface="+mn-ea"/>
                          <a:sym typeface="맑은 고딕"/>
                        </a:rPr>
                        <a:t>.</a:t>
                      </a: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계정이 없는 경우</a:t>
                      </a:r>
                      <a:r>
                        <a:rPr lang="en-US" altLang="ko-KR" sz="850" b="0">
                          <a:latin typeface="+mn-ea"/>
                          <a:ea typeface="+mn-ea"/>
                        </a:rPr>
                        <a:t>, </a:t>
                      </a:r>
                      <a:r>
                        <a:rPr lang="ko-KR" altLang="en-US" sz="850" b="0">
                          <a:latin typeface="+mn-ea"/>
                          <a:ea typeface="+mn-ea"/>
                        </a:rPr>
                        <a:t>회원가입 페이지로 이동합니다</a:t>
                      </a:r>
                      <a:r>
                        <a:rPr lang="en-US" altLang="ko-KR" sz="850" b="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a:solidFill>
                            <a:schemeClr val="tx1"/>
                          </a:solidFill>
                          <a:latin typeface="+mn-ea"/>
                        </a:rPr>
                        <a:t>아이디와 비밀번호를 정상 입력한 경우 로그인 버튼을 눌러 메인 홈페이지로 이동합니다</a:t>
                      </a:r>
                      <a:r>
                        <a:rPr kumimoji="1" lang="en-US" altLang="ko-KR" sz="850">
                          <a:solidFill>
                            <a:schemeClr val="tx1"/>
                          </a:solidFill>
                          <a:latin typeface="+mn-ea"/>
                        </a:rPr>
                        <a:t>.</a:t>
                      </a: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아이디 및 비밀번호를 잊은 경우</a:t>
                      </a:r>
                      <a:r>
                        <a:rPr lang="en-US" altLang="ko-KR" sz="850" b="0">
                          <a:latin typeface="+mn-ea"/>
                          <a:ea typeface="+mn-ea"/>
                        </a:rPr>
                        <a:t> </a:t>
                      </a:r>
                      <a:r>
                        <a:rPr lang="ko-KR" altLang="en-US" sz="850" b="0">
                          <a:latin typeface="+mn-ea"/>
                          <a:ea typeface="+mn-ea"/>
                        </a:rPr>
                        <a:t>찾을 수 있는 버튼입니다</a:t>
                      </a:r>
                      <a:r>
                        <a:rPr lang="en-US" altLang="ko-KR" sz="850" b="0">
                          <a:latin typeface="+mn-ea"/>
                          <a:ea typeface="+mn-ea"/>
                        </a:rPr>
                        <a:t>. (13</a:t>
                      </a:r>
                      <a:r>
                        <a:rPr lang="ko-KR" altLang="en-US" sz="850" b="0">
                          <a:latin typeface="+mn-ea"/>
                          <a:ea typeface="+mn-ea"/>
                        </a:rPr>
                        <a:t>페이지 참조</a:t>
                      </a:r>
                      <a:r>
                        <a:rPr lang="en-US" altLang="ko-KR" sz="850" b="0">
                          <a:latin typeface="+mn-ea"/>
                          <a:ea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bl>
          </a:graphicData>
        </a:graphic>
      </p:graphicFrame>
      <p:pic>
        <p:nvPicPr>
          <p:cNvPr id="9" name="그림 8">
            <a:extLst>
              <a:ext uri="{FF2B5EF4-FFF2-40B4-BE49-F238E27FC236}">
                <a16:creationId xmlns:a16="http://schemas.microsoft.com/office/drawing/2014/main" id="{9DE97AF1-1817-4555-AEC4-65E9B635B44F}"/>
              </a:ext>
            </a:extLst>
          </p:cNvPr>
          <p:cNvPicPr>
            <a:picLocks noChangeAspect="1"/>
          </p:cNvPicPr>
          <p:nvPr/>
        </p:nvPicPr>
        <p:blipFill>
          <a:blip r:embed="rId2"/>
          <a:stretch>
            <a:fillRect/>
          </a:stretch>
        </p:blipFill>
        <p:spPr>
          <a:xfrm>
            <a:off x="0" y="479703"/>
            <a:ext cx="8589378" cy="5646404"/>
          </a:xfrm>
          <a:prstGeom prst="rect">
            <a:avLst/>
          </a:prstGeom>
        </p:spPr>
      </p:pic>
      <p:sp>
        <p:nvSpPr>
          <p:cNvPr id="15" name="타원 14">
            <a:extLst>
              <a:ext uri="{FF2B5EF4-FFF2-40B4-BE49-F238E27FC236}">
                <a16:creationId xmlns:a16="http://schemas.microsoft.com/office/drawing/2014/main" id="{8101E231-E495-4EA3-8A53-24187AA259DC}"/>
              </a:ext>
            </a:extLst>
          </p:cNvPr>
          <p:cNvSpPr/>
          <p:nvPr/>
        </p:nvSpPr>
        <p:spPr>
          <a:xfrm>
            <a:off x="2999656" y="3573016"/>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1</a:t>
            </a:r>
            <a:endParaRPr lang="ko-KR" altLang="en-US"/>
          </a:p>
        </p:txBody>
      </p:sp>
      <p:sp>
        <p:nvSpPr>
          <p:cNvPr id="16" name="타원 15">
            <a:extLst>
              <a:ext uri="{FF2B5EF4-FFF2-40B4-BE49-F238E27FC236}">
                <a16:creationId xmlns:a16="http://schemas.microsoft.com/office/drawing/2014/main" id="{E95E2371-8EE6-47D4-B1D3-A76C7315C822}"/>
              </a:ext>
            </a:extLst>
          </p:cNvPr>
          <p:cNvSpPr/>
          <p:nvPr/>
        </p:nvSpPr>
        <p:spPr>
          <a:xfrm>
            <a:off x="5375920" y="3573016"/>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2</a:t>
            </a:r>
            <a:endParaRPr lang="ko-KR" altLang="en-US"/>
          </a:p>
        </p:txBody>
      </p:sp>
      <p:sp>
        <p:nvSpPr>
          <p:cNvPr id="17" name="타원 16">
            <a:extLst>
              <a:ext uri="{FF2B5EF4-FFF2-40B4-BE49-F238E27FC236}">
                <a16:creationId xmlns:a16="http://schemas.microsoft.com/office/drawing/2014/main" id="{7A3DCD4E-3771-46E2-9DD4-7B50DE4F036F}"/>
              </a:ext>
            </a:extLst>
          </p:cNvPr>
          <p:cNvSpPr/>
          <p:nvPr/>
        </p:nvSpPr>
        <p:spPr>
          <a:xfrm>
            <a:off x="5375920" y="4008975"/>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3</a:t>
            </a:r>
            <a:endParaRPr lang="ko-KR" altLang="en-US"/>
          </a:p>
        </p:txBody>
      </p:sp>
      <p:cxnSp>
        <p:nvCxnSpPr>
          <p:cNvPr id="13" name="직선 화살표 연결선 12">
            <a:extLst>
              <a:ext uri="{FF2B5EF4-FFF2-40B4-BE49-F238E27FC236}">
                <a16:creationId xmlns:a16="http://schemas.microsoft.com/office/drawing/2014/main" id="{DD6205D6-13FA-451B-BF21-E5CEC0AC2100}"/>
              </a:ext>
            </a:extLst>
          </p:cNvPr>
          <p:cNvCxnSpPr/>
          <p:nvPr/>
        </p:nvCxnSpPr>
        <p:spPr>
          <a:xfrm>
            <a:off x="3359696" y="3717030"/>
            <a:ext cx="432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AF866551-6BD8-4E63-85E0-5D161ED919DC}"/>
              </a:ext>
            </a:extLst>
          </p:cNvPr>
          <p:cNvCxnSpPr/>
          <p:nvPr/>
        </p:nvCxnSpPr>
        <p:spPr>
          <a:xfrm flipH="1">
            <a:off x="4799856" y="3717030"/>
            <a:ext cx="432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8F32C287-ECF4-4C7B-BA5C-8B043B1FD072}"/>
              </a:ext>
            </a:extLst>
          </p:cNvPr>
          <p:cNvCxnSpPr/>
          <p:nvPr/>
        </p:nvCxnSpPr>
        <p:spPr>
          <a:xfrm flipH="1">
            <a:off x="4704983" y="4152989"/>
            <a:ext cx="432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89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a:t>비밀번호 찾기</a:t>
            </a:r>
            <a:endParaRPr lang="ko-KR" altLang="en-US" dirty="0"/>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a:t>로그인 페이지에서 사용자 계정을 찾기 위한 뷰</a:t>
            </a:r>
            <a:r>
              <a:rPr lang="en-US" altLang="ko-KR"/>
              <a:t>(View) </a:t>
            </a:r>
            <a:r>
              <a:rPr lang="ko-KR" altLang="en-US"/>
              <a:t>입니다</a:t>
            </a:r>
            <a:r>
              <a:rPr lang="en-US" altLang="ko-KR"/>
              <a:t>.</a:t>
            </a:r>
            <a:endParaRPr lang="ko-KR" altLang="en-US" dirty="0"/>
          </a:p>
        </p:txBody>
      </p:sp>
    </p:spTree>
    <p:extLst>
      <p:ext uri="{BB962C8B-B14F-4D97-AF65-F5344CB8AC3E}">
        <p14:creationId xmlns:p14="http://schemas.microsoft.com/office/powerpoint/2010/main" val="2670400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238B28F3-A09C-40D9-B2B2-A0ABE5A40875}"/>
              </a:ext>
            </a:extLst>
          </p:cNvPr>
          <p:cNvPicPr>
            <a:picLocks noChangeAspect="1"/>
          </p:cNvPicPr>
          <p:nvPr/>
        </p:nvPicPr>
        <p:blipFill>
          <a:blip r:embed="rId2"/>
          <a:stretch>
            <a:fillRect/>
          </a:stretch>
        </p:blipFill>
        <p:spPr>
          <a:xfrm>
            <a:off x="0" y="356181"/>
            <a:ext cx="8606640" cy="5647801"/>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a:t>login.html (popup layout)</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a:t>로그인 페이지</a:t>
            </a:r>
            <a:r>
              <a:rPr lang="en-US" altLang="ko-KR"/>
              <a:t>(</a:t>
            </a:r>
            <a:r>
              <a:rPr lang="ko-KR" altLang="en-US"/>
              <a:t>비밀번호 찾기 팝업</a:t>
            </a:r>
            <a:r>
              <a:rPr lang="en-US" altLang="ko-KR"/>
              <a:t>)</a:t>
            </a:r>
            <a:endParaRPr lang="ko-KR" altLang="en-US" dirty="0"/>
          </a:p>
        </p:txBody>
      </p:sp>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13</a:t>
            </a:fld>
            <a:endParaRPr lang="ko-KR" altLang="en-US" sz="900" dirty="0"/>
          </a:p>
        </p:txBody>
      </p:sp>
      <p:graphicFrame>
        <p:nvGraphicFramePr>
          <p:cNvPr id="18" name="표 17">
            <a:extLst>
              <a:ext uri="{FF2B5EF4-FFF2-40B4-BE49-F238E27FC236}">
                <a16:creationId xmlns:a16="http://schemas.microsoft.com/office/drawing/2014/main" id="{51EAFED6-09A8-44B1-9DD2-5A1EA4E8BE4C}"/>
              </a:ext>
            </a:extLst>
          </p:cNvPr>
          <p:cNvGraphicFramePr>
            <a:graphicFrameLocks noGrp="1"/>
          </p:cNvGraphicFramePr>
          <p:nvPr>
            <p:extLst>
              <p:ext uri="{D42A27DB-BD31-4B8C-83A1-F6EECF244321}">
                <p14:modId xmlns:p14="http://schemas.microsoft.com/office/powerpoint/2010/main" val="313148807"/>
              </p:ext>
            </p:extLst>
          </p:nvPr>
        </p:nvGraphicFramePr>
        <p:xfrm>
          <a:off x="8688288" y="476672"/>
          <a:ext cx="3384376" cy="2206256"/>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a:solidFill>
                            <a:srgbClr val="4E5263"/>
                          </a:solidFill>
                          <a:latin typeface="+mn-ea"/>
                          <a:ea typeface="+mn-ea"/>
                          <a:sym typeface="맑은 고딕"/>
                        </a:rPr>
                        <a:t>Summery. </a:t>
                      </a:r>
                      <a:r>
                        <a:rPr lang="ko-KR" altLang="en-US" sz="900" b="1">
                          <a:solidFill>
                            <a:srgbClr val="4E5263"/>
                          </a:solidFill>
                          <a:latin typeface="+mn-ea"/>
                          <a:ea typeface="+mn-ea"/>
                          <a:sym typeface="맑은 고딕"/>
                        </a:rPr>
                        <a:t>비밀번호 찾기</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a:solidFill>
                            <a:schemeClr val="tx1"/>
                          </a:solidFill>
                          <a:latin typeface="+mn-ea"/>
                          <a:ea typeface="+mn-ea"/>
                          <a:sym typeface="맑은 고딕"/>
                        </a:rPr>
                        <a:t>가입한 계정이 있는 경우</a:t>
                      </a:r>
                      <a:r>
                        <a:rPr lang="en-US" altLang="ko-KR" sz="800" b="0">
                          <a:solidFill>
                            <a:schemeClr val="tx1"/>
                          </a:solidFill>
                          <a:latin typeface="+mn-ea"/>
                          <a:ea typeface="+mn-ea"/>
                          <a:sym typeface="맑은 고딕"/>
                        </a:rPr>
                        <a:t>, </a:t>
                      </a:r>
                      <a:r>
                        <a:rPr lang="ko-KR" altLang="en-US" sz="800" b="0">
                          <a:solidFill>
                            <a:schemeClr val="tx1"/>
                          </a:solidFill>
                          <a:latin typeface="+mn-ea"/>
                          <a:ea typeface="+mn-ea"/>
                          <a:sym typeface="맑은 고딕"/>
                        </a:rPr>
                        <a:t>아이디와 비밀번호를 찾을 수 있습니다</a:t>
                      </a:r>
                      <a:r>
                        <a:rPr lang="en-US" altLang="ko-KR" sz="800" b="0">
                          <a:solidFill>
                            <a:schemeClr val="tx1"/>
                          </a:solidFill>
                          <a:latin typeface="+mn-ea"/>
                          <a:ea typeface="+mn-ea"/>
                          <a:sym typeface="맑은 고딕"/>
                        </a:rPr>
                        <a:t>.</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등록한 이메일을 입력하면 가입된 아이디를 이메일로 발송합니다</a:t>
                      </a:r>
                      <a:r>
                        <a:rPr lang="en-US" altLang="ko-KR" sz="850" b="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a:solidFill>
                            <a:schemeClr val="tx1"/>
                          </a:solidFill>
                          <a:latin typeface="+mn-ea"/>
                        </a:rPr>
                        <a:t>아이디와 이메일을 입력하면 </a:t>
                      </a:r>
                      <a:r>
                        <a:rPr kumimoji="1" lang="en-US" altLang="ko-KR" sz="850">
                          <a:solidFill>
                            <a:schemeClr val="tx1"/>
                          </a:solidFill>
                          <a:latin typeface="+mn-ea"/>
                        </a:rPr>
                        <a:t>‘</a:t>
                      </a:r>
                      <a:r>
                        <a:rPr kumimoji="1" lang="ko-KR" altLang="en-US" sz="850">
                          <a:solidFill>
                            <a:schemeClr val="tx1"/>
                          </a:solidFill>
                          <a:latin typeface="+mn-ea"/>
                        </a:rPr>
                        <a:t>임시 비밀번호</a:t>
                      </a:r>
                      <a:r>
                        <a:rPr kumimoji="1" lang="en-US" altLang="ko-KR" sz="850">
                          <a:solidFill>
                            <a:schemeClr val="tx1"/>
                          </a:solidFill>
                          <a:latin typeface="+mn-ea"/>
                        </a:rPr>
                        <a:t>＇</a:t>
                      </a:r>
                      <a:r>
                        <a:rPr kumimoji="1" lang="ko-KR" altLang="en-US" sz="850">
                          <a:solidFill>
                            <a:schemeClr val="tx1"/>
                          </a:solidFill>
                          <a:latin typeface="+mn-ea"/>
                        </a:rPr>
                        <a:t>를 이메일로 발급합니다</a:t>
                      </a:r>
                      <a:r>
                        <a:rPr kumimoji="1" lang="en-US" altLang="ko-KR" sz="850">
                          <a:solidFill>
                            <a:schemeClr val="tx1"/>
                          </a:solidFill>
                          <a:latin typeface="+mn-ea"/>
                        </a:rPr>
                        <a:t>.</a:t>
                      </a: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로그인 페이지로 돌아가기 위해 팝업을 내릴 수 있는 버튼입니다</a:t>
                      </a:r>
                      <a:r>
                        <a:rPr lang="en-US" altLang="ko-KR" sz="850" b="0">
                          <a:latin typeface="+mn-ea"/>
                          <a:ea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bl>
          </a:graphicData>
        </a:graphic>
      </p:graphicFrame>
      <p:sp>
        <p:nvSpPr>
          <p:cNvPr id="15" name="타원 14">
            <a:extLst>
              <a:ext uri="{FF2B5EF4-FFF2-40B4-BE49-F238E27FC236}">
                <a16:creationId xmlns:a16="http://schemas.microsoft.com/office/drawing/2014/main" id="{8101E231-E495-4EA3-8A53-24187AA259DC}"/>
              </a:ext>
            </a:extLst>
          </p:cNvPr>
          <p:cNvSpPr/>
          <p:nvPr/>
        </p:nvSpPr>
        <p:spPr>
          <a:xfrm>
            <a:off x="4993015" y="2527234"/>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1</a:t>
            </a:r>
            <a:endParaRPr lang="ko-KR" altLang="en-US"/>
          </a:p>
        </p:txBody>
      </p:sp>
      <p:sp>
        <p:nvSpPr>
          <p:cNvPr id="16" name="타원 15">
            <a:extLst>
              <a:ext uri="{FF2B5EF4-FFF2-40B4-BE49-F238E27FC236}">
                <a16:creationId xmlns:a16="http://schemas.microsoft.com/office/drawing/2014/main" id="{E95E2371-8EE6-47D4-B1D3-A76C7315C822}"/>
              </a:ext>
            </a:extLst>
          </p:cNvPr>
          <p:cNvSpPr/>
          <p:nvPr/>
        </p:nvSpPr>
        <p:spPr>
          <a:xfrm>
            <a:off x="4999947" y="3501009"/>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2</a:t>
            </a:r>
            <a:endParaRPr lang="ko-KR" altLang="en-US"/>
          </a:p>
        </p:txBody>
      </p:sp>
      <p:sp>
        <p:nvSpPr>
          <p:cNvPr id="17" name="타원 16">
            <a:extLst>
              <a:ext uri="{FF2B5EF4-FFF2-40B4-BE49-F238E27FC236}">
                <a16:creationId xmlns:a16="http://schemas.microsoft.com/office/drawing/2014/main" id="{7A3DCD4E-3771-46E2-9DD4-7B50DE4F036F}"/>
              </a:ext>
            </a:extLst>
          </p:cNvPr>
          <p:cNvSpPr/>
          <p:nvPr/>
        </p:nvSpPr>
        <p:spPr>
          <a:xfrm>
            <a:off x="5807968" y="4215162"/>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3</a:t>
            </a:r>
            <a:endParaRPr lang="ko-KR" altLang="en-US"/>
          </a:p>
        </p:txBody>
      </p:sp>
      <p:cxnSp>
        <p:nvCxnSpPr>
          <p:cNvPr id="19" name="직선 화살표 연결선 18">
            <a:extLst>
              <a:ext uri="{FF2B5EF4-FFF2-40B4-BE49-F238E27FC236}">
                <a16:creationId xmlns:a16="http://schemas.microsoft.com/office/drawing/2014/main" id="{AF866551-6BD8-4E63-85E0-5D161ED919DC}"/>
              </a:ext>
            </a:extLst>
          </p:cNvPr>
          <p:cNvCxnSpPr/>
          <p:nvPr/>
        </p:nvCxnSpPr>
        <p:spPr>
          <a:xfrm flipH="1">
            <a:off x="4543002" y="3645024"/>
            <a:ext cx="432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8F32C287-ECF4-4C7B-BA5C-8B043B1FD072}"/>
              </a:ext>
            </a:extLst>
          </p:cNvPr>
          <p:cNvCxnSpPr/>
          <p:nvPr/>
        </p:nvCxnSpPr>
        <p:spPr>
          <a:xfrm flipH="1">
            <a:off x="5287108" y="4359177"/>
            <a:ext cx="432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C0B1FB77-35D3-41EB-A4A2-2D2CC3E6D125}"/>
              </a:ext>
            </a:extLst>
          </p:cNvPr>
          <p:cNvCxnSpPr/>
          <p:nvPr/>
        </p:nvCxnSpPr>
        <p:spPr>
          <a:xfrm flipH="1">
            <a:off x="4547357" y="2671248"/>
            <a:ext cx="432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타원 20">
            <a:extLst>
              <a:ext uri="{FF2B5EF4-FFF2-40B4-BE49-F238E27FC236}">
                <a16:creationId xmlns:a16="http://schemas.microsoft.com/office/drawing/2014/main" id="{01BC5915-32AE-4ED5-B585-1FCFE459ED1E}"/>
              </a:ext>
            </a:extLst>
          </p:cNvPr>
          <p:cNvSpPr/>
          <p:nvPr/>
        </p:nvSpPr>
        <p:spPr>
          <a:xfrm>
            <a:off x="5737085" y="1819675"/>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3</a:t>
            </a:r>
            <a:endParaRPr lang="ko-KR" altLang="en-US"/>
          </a:p>
        </p:txBody>
      </p:sp>
      <p:cxnSp>
        <p:nvCxnSpPr>
          <p:cNvPr id="22" name="직선 화살표 연결선 21">
            <a:extLst>
              <a:ext uri="{FF2B5EF4-FFF2-40B4-BE49-F238E27FC236}">
                <a16:creationId xmlns:a16="http://schemas.microsoft.com/office/drawing/2014/main" id="{6B7F23FF-A56D-4258-BD38-4E382CD9A932}"/>
              </a:ext>
            </a:extLst>
          </p:cNvPr>
          <p:cNvCxnSpPr/>
          <p:nvPr/>
        </p:nvCxnSpPr>
        <p:spPr>
          <a:xfrm flipH="1">
            <a:off x="5231904" y="1963689"/>
            <a:ext cx="432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9294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en-US" altLang="ko-KR" sz="2000" b="1">
                <a:hlinkClick r:id="rId2"/>
              </a:rPr>
              <a:t>https://github.com/Eight-Corner/myWEB/tree/master/myWEB/WebContent</a:t>
            </a:r>
            <a:endParaRPr lang="ko-KR" altLang="en-US" sz="2000" b="1" dirty="0"/>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a:t>깃허브 코드 공유 페이지로 이동합니다</a:t>
            </a:r>
            <a:r>
              <a:rPr lang="en-US" altLang="ko-KR"/>
              <a:t>.</a:t>
            </a:r>
            <a:r>
              <a:rPr lang="ko-KR" altLang="en-US"/>
              <a:t> ↑ 클릭 해주세요</a:t>
            </a:r>
            <a:r>
              <a:rPr lang="en-US" altLang="ko-KR"/>
              <a:t>.</a:t>
            </a:r>
            <a:endParaRPr lang="ko-KR" altLang="en-US" dirty="0"/>
          </a:p>
        </p:txBody>
      </p:sp>
    </p:spTree>
    <p:extLst>
      <p:ext uri="{BB962C8B-B14F-4D97-AF65-F5344CB8AC3E}">
        <p14:creationId xmlns:p14="http://schemas.microsoft.com/office/powerpoint/2010/main" val="18418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FE7BD8-CFC6-4079-BAE3-BDDFC826F1C7}"/>
              </a:ext>
            </a:extLst>
          </p:cNvPr>
          <p:cNvSpPr>
            <a:spLocks noGrp="1"/>
          </p:cNvSpPr>
          <p:nvPr>
            <p:ph type="title"/>
          </p:nvPr>
        </p:nvSpPr>
        <p:spPr/>
        <p:txBody>
          <a:bodyPr/>
          <a:lstStyle/>
          <a:p>
            <a:r>
              <a:rPr lang="ko-KR" altLang="en-US" dirty="0"/>
              <a:t>서비스 개요</a:t>
            </a:r>
          </a:p>
        </p:txBody>
      </p:sp>
      <p:graphicFrame>
        <p:nvGraphicFramePr>
          <p:cNvPr id="3" name="표 2">
            <a:extLst>
              <a:ext uri="{FF2B5EF4-FFF2-40B4-BE49-F238E27FC236}">
                <a16:creationId xmlns:a16="http://schemas.microsoft.com/office/drawing/2014/main" id="{2597D4FB-0C0F-4941-887D-E5E16C17540A}"/>
              </a:ext>
            </a:extLst>
          </p:cNvPr>
          <p:cNvGraphicFramePr>
            <a:graphicFrameLocks noGrp="1"/>
          </p:cNvGraphicFramePr>
          <p:nvPr>
            <p:extLst>
              <p:ext uri="{D42A27DB-BD31-4B8C-83A1-F6EECF244321}">
                <p14:modId xmlns:p14="http://schemas.microsoft.com/office/powerpoint/2010/main" val="4092469472"/>
              </p:ext>
            </p:extLst>
          </p:nvPr>
        </p:nvGraphicFramePr>
        <p:xfrm>
          <a:off x="1197870" y="1268760"/>
          <a:ext cx="9796258" cy="4991529"/>
        </p:xfrm>
        <a:graphic>
          <a:graphicData uri="http://schemas.openxmlformats.org/drawingml/2006/table">
            <a:tbl>
              <a:tblPr>
                <a:tableStyleId>{5C22544A-7EE6-4342-B048-85BDC9FD1C3A}</a:tableStyleId>
              </a:tblPr>
              <a:tblGrid>
                <a:gridCol w="1318078">
                  <a:extLst>
                    <a:ext uri="{9D8B030D-6E8A-4147-A177-3AD203B41FA5}">
                      <a16:colId xmlns:a16="http://schemas.microsoft.com/office/drawing/2014/main" val="20000"/>
                    </a:ext>
                  </a:extLst>
                </a:gridCol>
                <a:gridCol w="282606">
                  <a:extLst>
                    <a:ext uri="{9D8B030D-6E8A-4147-A177-3AD203B41FA5}">
                      <a16:colId xmlns:a16="http://schemas.microsoft.com/office/drawing/2014/main" val="20005"/>
                    </a:ext>
                  </a:extLst>
                </a:gridCol>
                <a:gridCol w="282606">
                  <a:extLst>
                    <a:ext uri="{9D8B030D-6E8A-4147-A177-3AD203B41FA5}">
                      <a16:colId xmlns:a16="http://schemas.microsoft.com/office/drawing/2014/main" val="1932864301"/>
                    </a:ext>
                  </a:extLst>
                </a:gridCol>
                <a:gridCol w="282606">
                  <a:extLst>
                    <a:ext uri="{9D8B030D-6E8A-4147-A177-3AD203B41FA5}">
                      <a16:colId xmlns:a16="http://schemas.microsoft.com/office/drawing/2014/main" val="627806087"/>
                    </a:ext>
                  </a:extLst>
                </a:gridCol>
                <a:gridCol w="282606">
                  <a:extLst>
                    <a:ext uri="{9D8B030D-6E8A-4147-A177-3AD203B41FA5}">
                      <a16:colId xmlns:a16="http://schemas.microsoft.com/office/drawing/2014/main" val="371778404"/>
                    </a:ext>
                  </a:extLst>
                </a:gridCol>
                <a:gridCol w="282606">
                  <a:extLst>
                    <a:ext uri="{9D8B030D-6E8A-4147-A177-3AD203B41FA5}">
                      <a16:colId xmlns:a16="http://schemas.microsoft.com/office/drawing/2014/main" val="305405284"/>
                    </a:ext>
                  </a:extLst>
                </a:gridCol>
                <a:gridCol w="282606">
                  <a:extLst>
                    <a:ext uri="{9D8B030D-6E8A-4147-A177-3AD203B41FA5}">
                      <a16:colId xmlns:a16="http://schemas.microsoft.com/office/drawing/2014/main" val="29543921"/>
                    </a:ext>
                  </a:extLst>
                </a:gridCol>
                <a:gridCol w="282606">
                  <a:extLst>
                    <a:ext uri="{9D8B030D-6E8A-4147-A177-3AD203B41FA5}">
                      <a16:colId xmlns:a16="http://schemas.microsoft.com/office/drawing/2014/main" val="4273928552"/>
                    </a:ext>
                  </a:extLst>
                </a:gridCol>
                <a:gridCol w="282606">
                  <a:extLst>
                    <a:ext uri="{9D8B030D-6E8A-4147-A177-3AD203B41FA5}">
                      <a16:colId xmlns:a16="http://schemas.microsoft.com/office/drawing/2014/main" val="844272191"/>
                    </a:ext>
                  </a:extLst>
                </a:gridCol>
                <a:gridCol w="282606">
                  <a:extLst>
                    <a:ext uri="{9D8B030D-6E8A-4147-A177-3AD203B41FA5}">
                      <a16:colId xmlns:a16="http://schemas.microsoft.com/office/drawing/2014/main" val="1347387674"/>
                    </a:ext>
                  </a:extLst>
                </a:gridCol>
                <a:gridCol w="282606">
                  <a:extLst>
                    <a:ext uri="{9D8B030D-6E8A-4147-A177-3AD203B41FA5}">
                      <a16:colId xmlns:a16="http://schemas.microsoft.com/office/drawing/2014/main" val="1781131391"/>
                    </a:ext>
                  </a:extLst>
                </a:gridCol>
                <a:gridCol w="282606">
                  <a:extLst>
                    <a:ext uri="{9D8B030D-6E8A-4147-A177-3AD203B41FA5}">
                      <a16:colId xmlns:a16="http://schemas.microsoft.com/office/drawing/2014/main" val="384615516"/>
                    </a:ext>
                  </a:extLst>
                </a:gridCol>
                <a:gridCol w="282606">
                  <a:extLst>
                    <a:ext uri="{9D8B030D-6E8A-4147-A177-3AD203B41FA5}">
                      <a16:colId xmlns:a16="http://schemas.microsoft.com/office/drawing/2014/main" val="2585931872"/>
                    </a:ext>
                  </a:extLst>
                </a:gridCol>
                <a:gridCol w="282606">
                  <a:extLst>
                    <a:ext uri="{9D8B030D-6E8A-4147-A177-3AD203B41FA5}">
                      <a16:colId xmlns:a16="http://schemas.microsoft.com/office/drawing/2014/main" val="1608020694"/>
                    </a:ext>
                  </a:extLst>
                </a:gridCol>
                <a:gridCol w="282606">
                  <a:extLst>
                    <a:ext uri="{9D8B030D-6E8A-4147-A177-3AD203B41FA5}">
                      <a16:colId xmlns:a16="http://schemas.microsoft.com/office/drawing/2014/main" val="4164423105"/>
                    </a:ext>
                  </a:extLst>
                </a:gridCol>
                <a:gridCol w="282606">
                  <a:extLst>
                    <a:ext uri="{9D8B030D-6E8A-4147-A177-3AD203B41FA5}">
                      <a16:colId xmlns:a16="http://schemas.microsoft.com/office/drawing/2014/main" val="3233058977"/>
                    </a:ext>
                  </a:extLst>
                </a:gridCol>
                <a:gridCol w="282606">
                  <a:extLst>
                    <a:ext uri="{9D8B030D-6E8A-4147-A177-3AD203B41FA5}">
                      <a16:colId xmlns:a16="http://schemas.microsoft.com/office/drawing/2014/main" val="2889151618"/>
                    </a:ext>
                  </a:extLst>
                </a:gridCol>
                <a:gridCol w="282606">
                  <a:extLst>
                    <a:ext uri="{9D8B030D-6E8A-4147-A177-3AD203B41FA5}">
                      <a16:colId xmlns:a16="http://schemas.microsoft.com/office/drawing/2014/main" val="560411669"/>
                    </a:ext>
                  </a:extLst>
                </a:gridCol>
                <a:gridCol w="282606">
                  <a:extLst>
                    <a:ext uri="{9D8B030D-6E8A-4147-A177-3AD203B41FA5}">
                      <a16:colId xmlns:a16="http://schemas.microsoft.com/office/drawing/2014/main" val="3884846165"/>
                    </a:ext>
                  </a:extLst>
                </a:gridCol>
                <a:gridCol w="282606">
                  <a:extLst>
                    <a:ext uri="{9D8B030D-6E8A-4147-A177-3AD203B41FA5}">
                      <a16:colId xmlns:a16="http://schemas.microsoft.com/office/drawing/2014/main" val="1129982004"/>
                    </a:ext>
                  </a:extLst>
                </a:gridCol>
                <a:gridCol w="282606">
                  <a:extLst>
                    <a:ext uri="{9D8B030D-6E8A-4147-A177-3AD203B41FA5}">
                      <a16:colId xmlns:a16="http://schemas.microsoft.com/office/drawing/2014/main" val="921361012"/>
                    </a:ext>
                  </a:extLst>
                </a:gridCol>
                <a:gridCol w="282606">
                  <a:extLst>
                    <a:ext uri="{9D8B030D-6E8A-4147-A177-3AD203B41FA5}">
                      <a16:colId xmlns:a16="http://schemas.microsoft.com/office/drawing/2014/main" val="1082313226"/>
                    </a:ext>
                  </a:extLst>
                </a:gridCol>
                <a:gridCol w="282606">
                  <a:extLst>
                    <a:ext uri="{9D8B030D-6E8A-4147-A177-3AD203B41FA5}">
                      <a16:colId xmlns:a16="http://schemas.microsoft.com/office/drawing/2014/main" val="3555641462"/>
                    </a:ext>
                  </a:extLst>
                </a:gridCol>
                <a:gridCol w="282606">
                  <a:extLst>
                    <a:ext uri="{9D8B030D-6E8A-4147-A177-3AD203B41FA5}">
                      <a16:colId xmlns:a16="http://schemas.microsoft.com/office/drawing/2014/main" val="2046748408"/>
                    </a:ext>
                  </a:extLst>
                </a:gridCol>
                <a:gridCol w="282606">
                  <a:extLst>
                    <a:ext uri="{9D8B030D-6E8A-4147-A177-3AD203B41FA5}">
                      <a16:colId xmlns:a16="http://schemas.microsoft.com/office/drawing/2014/main" val="61301162"/>
                    </a:ext>
                  </a:extLst>
                </a:gridCol>
                <a:gridCol w="282606">
                  <a:extLst>
                    <a:ext uri="{9D8B030D-6E8A-4147-A177-3AD203B41FA5}">
                      <a16:colId xmlns:a16="http://schemas.microsoft.com/office/drawing/2014/main" val="151961678"/>
                    </a:ext>
                  </a:extLst>
                </a:gridCol>
                <a:gridCol w="282606">
                  <a:extLst>
                    <a:ext uri="{9D8B030D-6E8A-4147-A177-3AD203B41FA5}">
                      <a16:colId xmlns:a16="http://schemas.microsoft.com/office/drawing/2014/main" val="3307757913"/>
                    </a:ext>
                  </a:extLst>
                </a:gridCol>
                <a:gridCol w="282606">
                  <a:extLst>
                    <a:ext uri="{9D8B030D-6E8A-4147-A177-3AD203B41FA5}">
                      <a16:colId xmlns:a16="http://schemas.microsoft.com/office/drawing/2014/main" val="2537069362"/>
                    </a:ext>
                  </a:extLst>
                </a:gridCol>
                <a:gridCol w="282606">
                  <a:extLst>
                    <a:ext uri="{9D8B030D-6E8A-4147-A177-3AD203B41FA5}">
                      <a16:colId xmlns:a16="http://schemas.microsoft.com/office/drawing/2014/main" val="3220850051"/>
                    </a:ext>
                  </a:extLst>
                </a:gridCol>
                <a:gridCol w="282606">
                  <a:extLst>
                    <a:ext uri="{9D8B030D-6E8A-4147-A177-3AD203B41FA5}">
                      <a16:colId xmlns:a16="http://schemas.microsoft.com/office/drawing/2014/main" val="4047037587"/>
                    </a:ext>
                  </a:extLst>
                </a:gridCol>
                <a:gridCol w="282606">
                  <a:extLst>
                    <a:ext uri="{9D8B030D-6E8A-4147-A177-3AD203B41FA5}">
                      <a16:colId xmlns:a16="http://schemas.microsoft.com/office/drawing/2014/main" val="1193031526"/>
                    </a:ext>
                  </a:extLst>
                </a:gridCol>
              </a:tblGrid>
              <a:tr h="260216">
                <a:tc>
                  <a:txBody>
                    <a:bodyPr/>
                    <a:lstStyle/>
                    <a:p>
                      <a:pPr algn="ctr" latinLnBrk="1"/>
                      <a:r>
                        <a:rPr lang="ko-KR" altLang="en-US" sz="1000" b="1" dirty="0">
                          <a:solidFill>
                            <a:schemeClr val="tx1"/>
                          </a:solidFill>
                        </a:rPr>
                        <a:t>구분</a:t>
                      </a:r>
                    </a:p>
                  </a:txBody>
                  <a:tcPr anchor="ctr">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gridSpan="30">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000" b="1" dirty="0">
                          <a:solidFill>
                            <a:schemeClr val="tx1"/>
                          </a:solidFill>
                        </a:rPr>
                        <a:t>내용</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0"/>
                  </a:ext>
                </a:extLst>
              </a:tr>
              <a:tr h="551915">
                <a:tc>
                  <a:txBody>
                    <a:bodyPr/>
                    <a:lstStyle/>
                    <a:p>
                      <a:pPr algn="ctr" latinLnBrk="1">
                        <a:lnSpc>
                          <a:spcPct val="120000"/>
                        </a:lnSpc>
                      </a:pPr>
                      <a:r>
                        <a:rPr lang="ko-KR" altLang="en-US" sz="900" dirty="0">
                          <a:solidFill>
                            <a:schemeClr val="tx1"/>
                          </a:solidFill>
                          <a:latin typeface="+mn-ea"/>
                          <a:ea typeface="+mn-ea"/>
                        </a:rPr>
                        <a:t>기획배경</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a:solidFill>
                            <a:schemeClr val="tx1"/>
                          </a:solidFill>
                          <a:latin typeface="+mn-ea"/>
                          <a:ea typeface="+mn-ea"/>
                        </a:rPr>
                        <a:t>캠핑을 좋아하는 사람들이 늘어나는 추세입니다</a:t>
                      </a:r>
                      <a:r>
                        <a:rPr lang="en-US" altLang="ko-KR" sz="900">
                          <a:solidFill>
                            <a:schemeClr val="tx1"/>
                          </a:solidFill>
                          <a:latin typeface="+mn-ea"/>
                          <a:ea typeface="+mn-ea"/>
                        </a:rPr>
                        <a:t>.</a:t>
                      </a:r>
                      <a:r>
                        <a:rPr lang="ko-KR" altLang="en-US" sz="900">
                          <a:solidFill>
                            <a:schemeClr val="tx1"/>
                          </a:solidFill>
                          <a:latin typeface="+mn-ea"/>
                          <a:ea typeface="+mn-ea"/>
                        </a:rPr>
                        <a:t> 장소와 팁 같은 정보를 수집하기 위해 진행하게 되었습니다</a:t>
                      </a:r>
                      <a:r>
                        <a:rPr lang="en-US" altLang="ko-KR" sz="900">
                          <a:solidFill>
                            <a:schemeClr val="tx1"/>
                          </a:solidFill>
                          <a:latin typeface="+mn-ea"/>
                          <a:ea typeface="+mn-ea"/>
                        </a:rPr>
                        <a:t>.</a:t>
                      </a:r>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1"/>
                  </a:ext>
                </a:extLst>
              </a:tr>
              <a:tr h="504056">
                <a:tc>
                  <a:txBody>
                    <a:bodyPr/>
                    <a:lstStyle/>
                    <a:p>
                      <a:pPr algn="ctr" latinLnBrk="1">
                        <a:lnSpc>
                          <a:spcPct val="120000"/>
                        </a:lnSpc>
                      </a:pPr>
                      <a:r>
                        <a:rPr lang="ko-KR" altLang="en-US" sz="900" dirty="0">
                          <a:solidFill>
                            <a:schemeClr val="tx1"/>
                          </a:solidFill>
                          <a:latin typeface="+mn-ea"/>
                          <a:ea typeface="+mn-ea"/>
                        </a:rPr>
                        <a:t>기획목적</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기획의 목적을 정리해주세요</a:t>
                      </a:r>
                      <a:r>
                        <a:rPr lang="en-US" altLang="ko-KR" sz="900" dirty="0">
                          <a:solidFill>
                            <a:schemeClr val="tx1"/>
                          </a:solidFill>
                          <a:latin typeface="+mn-ea"/>
                          <a:ea typeface="+mn-ea"/>
                        </a:rPr>
                        <a:t>.</a:t>
                      </a:r>
                    </a:p>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기획의 목적은 정성적인 기준이어야 합니다</a:t>
                      </a:r>
                      <a:r>
                        <a:rPr lang="en-US" altLang="ko-KR" sz="900" dirty="0">
                          <a:solidFill>
                            <a:schemeClr val="tx1"/>
                          </a:solidFill>
                          <a:latin typeface="+mn-ea"/>
                          <a:ea typeface="+mn-ea"/>
                        </a:rPr>
                        <a:t>.</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2"/>
                  </a:ext>
                </a:extLst>
              </a:tr>
              <a:tr h="504056">
                <a:tc>
                  <a:txBody>
                    <a:bodyPr/>
                    <a:lstStyle/>
                    <a:p>
                      <a:pPr algn="ctr" latinLnBrk="1">
                        <a:lnSpc>
                          <a:spcPct val="120000"/>
                        </a:lnSpc>
                      </a:pPr>
                      <a:r>
                        <a:rPr lang="ko-KR" altLang="en-US" sz="900" dirty="0">
                          <a:solidFill>
                            <a:schemeClr val="tx1"/>
                          </a:solidFill>
                          <a:latin typeface="+mn-ea"/>
                          <a:ea typeface="+mn-ea"/>
                        </a:rPr>
                        <a:t>기대효과</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해당 기획안의 구현을 통해 기대하는 바를 정량적으로 정리해주세요</a:t>
                      </a:r>
                      <a:r>
                        <a:rPr lang="en-US" altLang="ko-KR" sz="900" dirty="0">
                          <a:solidFill>
                            <a:schemeClr val="tx1"/>
                          </a:solidFill>
                          <a:latin typeface="+mn-ea"/>
                          <a:ea typeface="+mn-ea"/>
                        </a:rPr>
                        <a:t>.</a:t>
                      </a:r>
                    </a:p>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기대효과는 앞서 정리한 기획의 목적을 정량화 함을 의미합니다</a:t>
                      </a:r>
                      <a:r>
                        <a:rPr lang="en-US" altLang="ko-KR" sz="900" dirty="0">
                          <a:solidFill>
                            <a:schemeClr val="tx1"/>
                          </a:solidFill>
                          <a:latin typeface="+mn-ea"/>
                          <a:ea typeface="+mn-ea"/>
                        </a:rPr>
                        <a:t>.</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3"/>
                  </a:ext>
                </a:extLst>
              </a:tr>
              <a:tr h="504056">
                <a:tc>
                  <a:txBody>
                    <a:bodyPr/>
                    <a:lstStyle/>
                    <a:p>
                      <a:pPr algn="ctr" latinLnBrk="1">
                        <a:lnSpc>
                          <a:spcPct val="120000"/>
                        </a:lnSpc>
                      </a:pPr>
                      <a:r>
                        <a:rPr lang="ko-KR" altLang="en-US" sz="900" dirty="0">
                          <a:solidFill>
                            <a:schemeClr val="tx1"/>
                          </a:solidFill>
                          <a:latin typeface="+mn-ea"/>
                          <a:ea typeface="+mn-ea"/>
                        </a:rPr>
                        <a:t>기능요약</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범위 내 주요 기능 및 서비스의 내용을 요약 정리합니다</a:t>
                      </a:r>
                      <a:r>
                        <a:rPr lang="en-US" altLang="ko-KR" sz="900" dirty="0">
                          <a:solidFill>
                            <a:schemeClr val="tx1"/>
                          </a:solidFill>
                          <a:latin typeface="+mn-ea"/>
                          <a:ea typeface="+mn-ea"/>
                        </a:rPr>
                        <a:t>.</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3921827172"/>
                  </a:ext>
                </a:extLst>
              </a:tr>
              <a:tr h="504056">
                <a:tc>
                  <a:txBody>
                    <a:bodyPr/>
                    <a:lstStyle/>
                    <a:p>
                      <a:pPr algn="ctr" latinLnBrk="1">
                        <a:lnSpc>
                          <a:spcPct val="120000"/>
                        </a:lnSpc>
                      </a:pPr>
                      <a:r>
                        <a:rPr lang="ko-KR" altLang="en-US" sz="900" dirty="0">
                          <a:solidFill>
                            <a:schemeClr val="tx1"/>
                          </a:solidFill>
                          <a:latin typeface="+mn-ea"/>
                          <a:ea typeface="+mn-ea"/>
                        </a:rPr>
                        <a:t>개발환경</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noFill/>
                      <a:prstDash val="sysDot"/>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서비스 구현에 사용된 </a:t>
                      </a:r>
                      <a:r>
                        <a:rPr lang="en-US" altLang="ko-KR" sz="900" dirty="0">
                          <a:solidFill>
                            <a:schemeClr val="tx1"/>
                          </a:solidFill>
                          <a:latin typeface="+mn-ea"/>
                          <a:ea typeface="+mn-ea"/>
                        </a:rPr>
                        <a:t>IDE </a:t>
                      </a:r>
                      <a:r>
                        <a:rPr lang="ko-KR" altLang="en-US" sz="900" dirty="0">
                          <a:solidFill>
                            <a:schemeClr val="tx1"/>
                          </a:solidFill>
                          <a:latin typeface="+mn-ea"/>
                          <a:ea typeface="+mn-ea"/>
                        </a:rPr>
                        <a:t>및 </a:t>
                      </a:r>
                      <a:r>
                        <a:rPr lang="en-US" altLang="ko-KR" sz="900" dirty="0">
                          <a:solidFill>
                            <a:schemeClr val="tx1"/>
                          </a:solidFill>
                          <a:latin typeface="+mn-ea"/>
                          <a:ea typeface="+mn-ea"/>
                        </a:rPr>
                        <a:t>API</a:t>
                      </a:r>
                      <a:r>
                        <a:rPr lang="ko-KR" altLang="en-US" sz="900" dirty="0">
                          <a:solidFill>
                            <a:schemeClr val="tx1"/>
                          </a:solidFill>
                          <a:latin typeface="+mn-ea"/>
                          <a:ea typeface="+mn-ea"/>
                        </a:rPr>
                        <a:t>를 기록합니다</a:t>
                      </a:r>
                      <a:r>
                        <a:rPr lang="en-US" altLang="ko-KR" sz="900" dirty="0">
                          <a:solidFill>
                            <a:schemeClr val="tx1"/>
                          </a:solidFill>
                          <a:latin typeface="+mn-ea"/>
                          <a:ea typeface="+mn-ea"/>
                        </a:rPr>
                        <a:t>.</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noFill/>
                      <a:prstDash val="sysDot"/>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4171527082"/>
                  </a:ext>
                </a:extLst>
              </a:tr>
              <a:tr h="147693">
                <a:tc gridSpan="31">
                  <a:txBody>
                    <a:bodyPr/>
                    <a:lstStyle/>
                    <a:p>
                      <a:pPr algn="ctr" latinLnBrk="1">
                        <a:lnSpc>
                          <a:spcPct val="120000"/>
                        </a:lnSpc>
                      </a:pPr>
                      <a:endParaRPr lang="ko-KR" altLang="en-US" sz="900" dirty="0">
                        <a:solidFill>
                          <a:schemeClr val="tx1"/>
                        </a:solidFill>
                        <a:latin typeface="+mn-ea"/>
                        <a:ea typeface="+mn-ea"/>
                      </a:endParaRPr>
                    </a:p>
                  </a:txBody>
                  <a:tcPr anchor="ctr">
                    <a:lnR w="3175" cap="flat" cmpd="sng" algn="ctr">
                      <a:noFill/>
                      <a:prstDash val="solid"/>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marL="171450" indent="-171450" algn="just" latinLnBrk="1">
                        <a:lnSpc>
                          <a:spcPct val="130000"/>
                        </a:lnSpc>
                        <a:buFont typeface="Arial" panose="020B0604020202020204" pitchFamily="34" charset="0"/>
                        <a:buChar char="•"/>
                      </a:pPr>
                      <a:endParaRPr lang="en-US" altLang="ko-KR"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3616981493"/>
                  </a:ext>
                </a:extLst>
              </a:tr>
              <a:tr h="291709">
                <a:tc rowSpan="2">
                  <a:txBody>
                    <a:bodyPr/>
                    <a:lstStyle/>
                    <a:p>
                      <a:pPr algn="ctr" latinLnBrk="1">
                        <a:lnSpc>
                          <a:spcPct val="120000"/>
                        </a:lnSpc>
                      </a:pPr>
                      <a:r>
                        <a:rPr lang="ko-KR" altLang="en-US" sz="900" dirty="0">
                          <a:solidFill>
                            <a:schemeClr val="tx1"/>
                          </a:solidFill>
                          <a:latin typeface="+mn-ea"/>
                          <a:ea typeface="+mn-ea"/>
                        </a:rPr>
                        <a:t>기획일정</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gridSpan="7">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1W</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gridSpan="7">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2W</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gridSpan="7">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3W</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gridSpan="7">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4W</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gridSpan="2">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5W</a:t>
                      </a: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extLst>
                  <a:ext uri="{0D108BD9-81ED-4DB2-BD59-A6C34878D82A}">
                    <a16:rowId xmlns:a16="http://schemas.microsoft.com/office/drawing/2014/main" val="3209983131"/>
                  </a:ext>
                </a:extLst>
              </a:tr>
              <a:tr h="291709">
                <a:tc vMerge="1">
                  <a:txBody>
                    <a:bodyPr/>
                    <a:lstStyle/>
                    <a:p>
                      <a:pPr algn="ctr" latinLnBrk="1">
                        <a:lnSpc>
                          <a:spcPct val="120000"/>
                        </a:lnSpc>
                      </a:pPr>
                      <a:endParaRPr lang="ko-KR" altLang="en-US" sz="9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3</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4</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5</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6</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7</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8</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9</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10</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11</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12</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13</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14</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15</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16</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17</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18</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19</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20</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21</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22</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23</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24</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25</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26</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27</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28</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29</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30</a:t>
                      </a: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301870032"/>
                  </a:ext>
                </a:extLst>
              </a:tr>
              <a:tr h="212347">
                <a:tc>
                  <a:txBody>
                    <a:bodyPr/>
                    <a:lstStyle/>
                    <a:p>
                      <a:pPr marL="0" indent="0" algn="r" latinLnBrk="1">
                        <a:lnSpc>
                          <a:spcPct val="120000"/>
                        </a:lnSpc>
                        <a:buFont typeface="Arial" panose="020B0604020202020204" pitchFamily="34" charset="0"/>
                        <a:buNone/>
                      </a:pPr>
                      <a:r>
                        <a:rPr lang="en-US" altLang="ko-KR" sz="800" dirty="0">
                          <a:solidFill>
                            <a:schemeClr val="tx1"/>
                          </a:solidFill>
                          <a:latin typeface="+mn-ea"/>
                          <a:ea typeface="+mn-ea"/>
                        </a:rPr>
                        <a:t>Business modeling</a:t>
                      </a:r>
                      <a:endParaRPr lang="ko-KR" altLang="en-US"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807584751"/>
                  </a:ext>
                </a:extLst>
              </a:tr>
              <a:tr h="133033">
                <a:tc>
                  <a:txBody>
                    <a:bodyPr/>
                    <a:lstStyle/>
                    <a:p>
                      <a:pPr marL="0" indent="0" algn="r" latinLnBrk="1">
                        <a:lnSpc>
                          <a:spcPct val="120000"/>
                        </a:lnSpc>
                        <a:buFont typeface="Arial" panose="020B0604020202020204" pitchFamily="34" charset="0"/>
                        <a:buNone/>
                      </a:pPr>
                      <a:r>
                        <a:rPr lang="en-US" altLang="ko-KR" sz="800" dirty="0">
                          <a:solidFill>
                            <a:schemeClr val="tx1"/>
                          </a:solidFill>
                          <a:latin typeface="+mn-ea"/>
                          <a:ea typeface="+mn-ea"/>
                        </a:rPr>
                        <a:t>Benchmarking</a:t>
                      </a:r>
                      <a:endParaRPr lang="ko-KR" altLang="en-US"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009021828"/>
                  </a:ext>
                </a:extLst>
              </a:tr>
              <a:tr h="125727">
                <a:tc>
                  <a:txBody>
                    <a:bodyPr/>
                    <a:lstStyle/>
                    <a:p>
                      <a:pPr marL="0" indent="0" algn="r" latinLnBrk="1">
                        <a:lnSpc>
                          <a:spcPct val="120000"/>
                        </a:lnSpc>
                        <a:buFont typeface="Arial" panose="020B0604020202020204" pitchFamily="34" charset="0"/>
                        <a:buNone/>
                      </a:pPr>
                      <a:r>
                        <a:rPr lang="en-US" altLang="ko-KR" sz="800" dirty="0">
                          <a:solidFill>
                            <a:schemeClr val="tx1"/>
                          </a:solidFill>
                          <a:latin typeface="+mn-ea"/>
                          <a:ea typeface="+mn-ea"/>
                        </a:rPr>
                        <a:t>Value Proposition</a:t>
                      </a:r>
                      <a:endParaRPr lang="ko-KR" altLang="en-US"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defTabSz="914400" rtl="0" eaLnBrk="1" latinLnBrk="1" hangingPunct="1">
                        <a:lnSpc>
                          <a:spcPct val="130000"/>
                        </a:lnSpc>
                        <a:buFont typeface="Arial" panose="020B0604020202020204" pitchFamily="34" charset="0"/>
                        <a:buNone/>
                      </a:pPr>
                      <a:endParaRPr lang="en-US" altLang="ko-KR" sz="700" kern="1200" dirty="0">
                        <a:solidFill>
                          <a:schemeClr val="tx1"/>
                        </a:solidFill>
                        <a:latin typeface="+mn-ea"/>
                        <a:ea typeface="+mn-ea"/>
                        <a:cs typeface="+mn-cs"/>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defTabSz="914400" rtl="0" eaLnBrk="1" latinLnBrk="1" hangingPunct="1">
                        <a:lnSpc>
                          <a:spcPct val="130000"/>
                        </a:lnSpc>
                        <a:buFont typeface="Arial" panose="020B0604020202020204" pitchFamily="34" charset="0"/>
                        <a:buNone/>
                      </a:pPr>
                      <a:endParaRPr lang="en-US" altLang="ko-KR" sz="700" kern="12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82463912"/>
                  </a:ext>
                </a:extLst>
              </a:tr>
              <a:tr h="125727">
                <a:tc>
                  <a:txBody>
                    <a:bodyPr/>
                    <a:lstStyle/>
                    <a:p>
                      <a:pPr marL="0" indent="0" algn="r" latinLnBrk="1">
                        <a:lnSpc>
                          <a:spcPct val="120000"/>
                        </a:lnSpc>
                        <a:buFont typeface="Arial" panose="020B0604020202020204" pitchFamily="34" charset="0"/>
                        <a:buNone/>
                      </a:pPr>
                      <a:r>
                        <a:rPr lang="en-US" altLang="ko-KR" sz="800" dirty="0">
                          <a:solidFill>
                            <a:schemeClr val="tx1"/>
                          </a:solidFill>
                          <a:latin typeface="+mn-ea"/>
                          <a:ea typeface="+mn-ea"/>
                        </a:rPr>
                        <a:t>Service Modeling</a:t>
                      </a:r>
                      <a:endParaRPr lang="ko-KR" altLang="en-US"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773015604"/>
                  </a:ext>
                </a:extLst>
              </a:tr>
              <a:tr h="125727">
                <a:tc>
                  <a:txBody>
                    <a:bodyPr/>
                    <a:lstStyle/>
                    <a:p>
                      <a:pPr marL="0" indent="0" algn="r" latinLnBrk="1">
                        <a:lnSpc>
                          <a:spcPct val="120000"/>
                        </a:lnSpc>
                        <a:buFont typeface="Arial" panose="020B0604020202020204" pitchFamily="34" charset="0"/>
                        <a:buNone/>
                      </a:pPr>
                      <a:r>
                        <a:rPr lang="en-US" altLang="ko-KR" sz="800" dirty="0">
                          <a:solidFill>
                            <a:schemeClr val="tx1"/>
                          </a:solidFill>
                          <a:latin typeface="+mn-ea"/>
                          <a:ea typeface="+mn-ea"/>
                        </a:rPr>
                        <a:t>Service Policy</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02992516"/>
                  </a:ext>
                </a:extLst>
              </a:tr>
              <a:tr h="125727">
                <a:tc>
                  <a:txBody>
                    <a:bodyPr/>
                    <a:lstStyle/>
                    <a:p>
                      <a:pPr marL="0" indent="0" algn="r" latinLnBrk="1">
                        <a:lnSpc>
                          <a:spcPct val="120000"/>
                        </a:lnSpc>
                        <a:buFont typeface="Arial" panose="020B0604020202020204" pitchFamily="34" charset="0"/>
                        <a:buNone/>
                      </a:pPr>
                      <a:r>
                        <a:rPr lang="en-US" altLang="ko-KR" sz="800" dirty="0">
                          <a:solidFill>
                            <a:schemeClr val="tx1"/>
                          </a:solidFill>
                          <a:latin typeface="+mn-ea"/>
                          <a:ea typeface="+mn-ea"/>
                        </a:rPr>
                        <a:t>User interface</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extLst>
                  <a:ext uri="{0D108BD9-81ED-4DB2-BD59-A6C34878D82A}">
                    <a16:rowId xmlns:a16="http://schemas.microsoft.com/office/drawing/2014/main" val="2990935818"/>
                  </a:ext>
                </a:extLst>
              </a:tr>
            </a:tbl>
          </a:graphicData>
        </a:graphic>
      </p:graphicFrame>
      <p:sp>
        <p:nvSpPr>
          <p:cNvPr id="5" name="TextBox 4">
            <a:extLst>
              <a:ext uri="{FF2B5EF4-FFF2-40B4-BE49-F238E27FC236}">
                <a16:creationId xmlns:a16="http://schemas.microsoft.com/office/drawing/2014/main" id="{67F700A4-35BE-48E8-B4CE-95643D148D21}"/>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a:t>
            </a:fld>
            <a:endParaRPr lang="ko-KR" altLang="en-US" sz="900" dirty="0"/>
          </a:p>
        </p:txBody>
      </p:sp>
    </p:spTree>
    <p:extLst>
      <p:ext uri="{BB962C8B-B14F-4D97-AF65-F5344CB8AC3E}">
        <p14:creationId xmlns:p14="http://schemas.microsoft.com/office/powerpoint/2010/main" val="3982823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p:txBody>
          <a:bodyPr/>
          <a:lstStyle/>
          <a:p>
            <a:r>
              <a:rPr lang="en-US" altLang="ko-KR" dirty="0"/>
              <a:t>User flow</a:t>
            </a:r>
            <a:endParaRPr lang="ko-KR" altLang="en-US" dirty="0"/>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extLst>
              <p:ext uri="{D42A27DB-BD31-4B8C-83A1-F6EECF244321}">
                <p14:modId xmlns:p14="http://schemas.microsoft.com/office/powerpoint/2010/main" val="1047586838"/>
              </p:ext>
            </p:extLst>
          </p:nvPr>
        </p:nvGraphicFramePr>
        <p:xfrm>
          <a:off x="1197870" y="1700808"/>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554055183"/>
                    </a:ext>
                  </a:extLst>
                </a:gridCol>
                <a:gridCol w="2130236">
                  <a:extLst>
                    <a:ext uri="{9D8B030D-6E8A-4147-A177-3AD203B41FA5}">
                      <a16:colId xmlns:a16="http://schemas.microsoft.com/office/drawing/2014/main" val="20000"/>
                    </a:ext>
                  </a:extLst>
                </a:gridCol>
                <a:gridCol w="2257591">
                  <a:extLst>
                    <a:ext uri="{9D8B030D-6E8A-4147-A177-3AD203B41FA5}">
                      <a16:colId xmlns:a16="http://schemas.microsoft.com/office/drawing/2014/main" val="20001"/>
                    </a:ext>
                  </a:extLst>
                </a:gridCol>
                <a:gridCol w="2192190">
                  <a:extLst>
                    <a:ext uri="{9D8B030D-6E8A-4147-A177-3AD203B41FA5}">
                      <a16:colId xmlns:a16="http://schemas.microsoft.com/office/drawing/2014/main" val="20004"/>
                    </a:ext>
                  </a:extLst>
                </a:gridCol>
                <a:gridCol w="2035603">
                  <a:extLst>
                    <a:ext uri="{9D8B030D-6E8A-4147-A177-3AD203B41FA5}">
                      <a16:colId xmlns:a16="http://schemas.microsoft.com/office/drawing/2014/main" val="20005"/>
                    </a:ext>
                  </a:extLst>
                </a:gridCol>
              </a:tblGrid>
              <a:tr h="342763">
                <a:tc rowSpan="2">
                  <a:txBody>
                    <a:bodyPr/>
                    <a:lstStyle/>
                    <a:p>
                      <a:pPr algn="ctr" latinLnBrk="1"/>
                      <a:r>
                        <a:rPr lang="en-US" altLang="ko-KR" sz="1000" b="1" dirty="0">
                          <a:solidFill>
                            <a:schemeClr val="tx1"/>
                          </a:solidFill>
                        </a:rPr>
                        <a:t>Login</a:t>
                      </a: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en-US" altLang="ko-KR" sz="1000" b="1" dirty="0">
                          <a:solidFill>
                            <a:schemeClr val="tx1"/>
                          </a:solidFill>
                        </a:rPr>
                        <a:t>1 STEP. </a:t>
                      </a:r>
                      <a:r>
                        <a:rPr lang="en-US" altLang="ko-KR" sz="1000" b="0" dirty="0">
                          <a:solidFill>
                            <a:schemeClr val="tx1"/>
                          </a:solidFill>
                        </a:rPr>
                        <a:t>Process name.</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r>
                        <a:rPr lang="en-US" altLang="ko-KR" sz="1000" b="1" dirty="0">
                          <a:solidFill>
                            <a:schemeClr val="tx1"/>
                          </a:solidFill>
                        </a:rPr>
                        <a:t>2 STEP. </a:t>
                      </a:r>
                      <a:r>
                        <a:rPr lang="en-US" altLang="ko-KR" sz="1000" b="0" dirty="0">
                          <a:solidFill>
                            <a:schemeClr val="tx1"/>
                          </a:solidFill>
                        </a:rPr>
                        <a:t>Process name.</a:t>
                      </a: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rPr>
                        <a:t>3 STEP. </a:t>
                      </a:r>
                      <a:r>
                        <a:rPr lang="en-US" altLang="ko-KR" sz="1000" b="0" dirty="0">
                          <a:solidFill>
                            <a:schemeClr val="tx1"/>
                          </a:solidFill>
                        </a:rPr>
                        <a:t>Process name.</a:t>
                      </a: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rPr>
                        <a:t>4 STEP. </a:t>
                      </a:r>
                      <a:r>
                        <a:rPr lang="en-US" altLang="ko-KR" sz="1000" b="0" dirty="0">
                          <a:solidFill>
                            <a:schemeClr val="tx1"/>
                          </a:solidFill>
                        </a:rPr>
                        <a:t>Process name.</a:t>
                      </a: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6" name="순서도: 수행의 시작/종료 5">
            <a:extLst>
              <a:ext uri="{FF2B5EF4-FFF2-40B4-BE49-F238E27FC236}">
                <a16:creationId xmlns:a16="http://schemas.microsoft.com/office/drawing/2014/main" id="{B7D46F69-1CA3-4F48-B383-30D303FFEABB}"/>
              </a:ext>
            </a:extLst>
          </p:cNvPr>
          <p:cNvSpPr/>
          <p:nvPr/>
        </p:nvSpPr>
        <p:spPr>
          <a:xfrm>
            <a:off x="2927648" y="232950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START</a:t>
            </a:r>
            <a:endParaRPr lang="ko-KR" altLang="en-US" sz="800" dirty="0">
              <a:solidFill>
                <a:schemeClr val="tx1"/>
              </a:solidFill>
            </a:endParaRPr>
          </a:p>
        </p:txBody>
      </p:sp>
      <p:sp>
        <p:nvSpPr>
          <p:cNvPr id="7" name="순서도: 처리 6">
            <a:extLst>
              <a:ext uri="{FF2B5EF4-FFF2-40B4-BE49-F238E27FC236}">
                <a16:creationId xmlns:a16="http://schemas.microsoft.com/office/drawing/2014/main" id="{B61B2F31-1FAE-4B5E-9F16-9334C3015BAC}"/>
              </a:ext>
            </a:extLst>
          </p:cNvPr>
          <p:cNvSpPr/>
          <p:nvPr/>
        </p:nvSpPr>
        <p:spPr>
          <a:xfrm>
            <a:off x="2927648" y="276155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Process</a:t>
            </a:r>
            <a:endParaRPr lang="ko-KR" altLang="en-US" sz="800" dirty="0">
              <a:solidFill>
                <a:schemeClr val="tx1"/>
              </a:solidFill>
            </a:endParaRPr>
          </a:p>
        </p:txBody>
      </p:sp>
      <p:sp>
        <p:nvSpPr>
          <p:cNvPr id="8" name="순서도: 처리 7">
            <a:extLst>
              <a:ext uri="{FF2B5EF4-FFF2-40B4-BE49-F238E27FC236}">
                <a16:creationId xmlns:a16="http://schemas.microsoft.com/office/drawing/2014/main" id="{BB96B924-4F71-423C-9A34-4C63C04D46CB}"/>
              </a:ext>
            </a:extLst>
          </p:cNvPr>
          <p:cNvSpPr/>
          <p:nvPr/>
        </p:nvSpPr>
        <p:spPr>
          <a:xfrm>
            <a:off x="2927648" y="3193601"/>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Process</a:t>
            </a:r>
            <a:endParaRPr lang="ko-KR" altLang="en-US" sz="800" dirty="0">
              <a:solidFill>
                <a:schemeClr val="tx1"/>
              </a:solidFill>
            </a:endParaRPr>
          </a:p>
        </p:txBody>
      </p:sp>
      <p:sp>
        <p:nvSpPr>
          <p:cNvPr id="9" name="순서도: 처리 8">
            <a:extLst>
              <a:ext uri="{FF2B5EF4-FFF2-40B4-BE49-F238E27FC236}">
                <a16:creationId xmlns:a16="http://schemas.microsoft.com/office/drawing/2014/main" id="{96A6B14E-E90E-4B43-A3BD-28851575D769}"/>
              </a:ext>
            </a:extLst>
          </p:cNvPr>
          <p:cNvSpPr/>
          <p:nvPr/>
        </p:nvSpPr>
        <p:spPr>
          <a:xfrm>
            <a:off x="2927648" y="3625649"/>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Process</a:t>
            </a:r>
            <a:endParaRPr lang="ko-KR" altLang="en-US" sz="800" dirty="0">
              <a:solidFill>
                <a:schemeClr val="tx1"/>
              </a:solidFill>
            </a:endParaRPr>
          </a:p>
        </p:txBody>
      </p:sp>
      <p:sp>
        <p:nvSpPr>
          <p:cNvPr id="10" name="순서도: 판단 9">
            <a:extLst>
              <a:ext uri="{FF2B5EF4-FFF2-40B4-BE49-F238E27FC236}">
                <a16:creationId xmlns:a16="http://schemas.microsoft.com/office/drawing/2014/main" id="{C07A0973-7A51-4E56-927B-66B2A3E6F2B9}"/>
              </a:ext>
            </a:extLst>
          </p:cNvPr>
          <p:cNvSpPr/>
          <p:nvPr/>
        </p:nvSpPr>
        <p:spPr>
          <a:xfrm>
            <a:off x="2927648" y="4057697"/>
            <a:ext cx="1008112" cy="24534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logic</a:t>
            </a:r>
            <a:endParaRPr lang="ko-KR" altLang="en-US" sz="800" dirty="0">
              <a:solidFill>
                <a:schemeClr val="tx1"/>
              </a:solidFill>
            </a:endParaRPr>
          </a:p>
        </p:txBody>
      </p:sp>
      <p:cxnSp>
        <p:nvCxnSpPr>
          <p:cNvPr id="15" name="직선 화살표 연결선 14">
            <a:extLst>
              <a:ext uri="{FF2B5EF4-FFF2-40B4-BE49-F238E27FC236}">
                <a16:creationId xmlns:a16="http://schemas.microsoft.com/office/drawing/2014/main" id="{3EDA3593-F331-4B43-B8B1-68EE7CADE1D7}"/>
              </a:ext>
            </a:extLst>
          </p:cNvPr>
          <p:cNvCxnSpPr>
            <a:stCxn id="6" idx="2"/>
            <a:endCxn id="7" idx="0"/>
          </p:cNvCxnSpPr>
          <p:nvPr/>
        </p:nvCxnSpPr>
        <p:spPr>
          <a:xfrm>
            <a:off x="3431704" y="257485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CE91D1FC-6AC8-4858-8642-44C8273A5620}"/>
              </a:ext>
            </a:extLst>
          </p:cNvPr>
          <p:cNvCxnSpPr>
            <a:cxnSpLocks/>
            <a:stCxn id="7" idx="2"/>
            <a:endCxn id="8" idx="0"/>
          </p:cNvCxnSpPr>
          <p:nvPr/>
        </p:nvCxnSpPr>
        <p:spPr>
          <a:xfrm>
            <a:off x="3431704" y="3006901"/>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E9A8199-D075-4EE7-BBA9-F3BB9CDC05FE}"/>
              </a:ext>
            </a:extLst>
          </p:cNvPr>
          <p:cNvCxnSpPr>
            <a:cxnSpLocks/>
            <a:endCxn id="9" idx="0"/>
          </p:cNvCxnSpPr>
          <p:nvPr/>
        </p:nvCxnSpPr>
        <p:spPr>
          <a:xfrm>
            <a:off x="3431704" y="3438949"/>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8C94C72-50E0-4FEE-B332-62829B1B172C}"/>
              </a:ext>
            </a:extLst>
          </p:cNvPr>
          <p:cNvCxnSpPr>
            <a:cxnSpLocks/>
            <a:stCxn id="9" idx="2"/>
            <a:endCxn id="10" idx="0"/>
          </p:cNvCxnSpPr>
          <p:nvPr/>
        </p:nvCxnSpPr>
        <p:spPr>
          <a:xfrm>
            <a:off x="3431704" y="3870997"/>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5" name="순서도: 처리 24">
            <a:extLst>
              <a:ext uri="{FF2B5EF4-FFF2-40B4-BE49-F238E27FC236}">
                <a16:creationId xmlns:a16="http://schemas.microsoft.com/office/drawing/2014/main" id="{7D62639A-401C-41AD-AF3F-5BB6DF0C766F}"/>
              </a:ext>
            </a:extLst>
          </p:cNvPr>
          <p:cNvSpPr/>
          <p:nvPr/>
        </p:nvSpPr>
        <p:spPr>
          <a:xfrm>
            <a:off x="2927648" y="448974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Process</a:t>
            </a:r>
            <a:endParaRPr lang="ko-KR" altLang="en-US" sz="800" dirty="0">
              <a:solidFill>
                <a:schemeClr val="tx1"/>
              </a:solidFill>
            </a:endParaRPr>
          </a:p>
        </p:txBody>
      </p:sp>
      <p:cxnSp>
        <p:nvCxnSpPr>
          <p:cNvPr id="26" name="직선 화살표 연결선 25">
            <a:extLst>
              <a:ext uri="{FF2B5EF4-FFF2-40B4-BE49-F238E27FC236}">
                <a16:creationId xmlns:a16="http://schemas.microsoft.com/office/drawing/2014/main" id="{CA294CFD-6C69-4018-89C4-80F39A7FB85A}"/>
              </a:ext>
            </a:extLst>
          </p:cNvPr>
          <p:cNvCxnSpPr>
            <a:cxnSpLocks/>
            <a:stCxn id="10" idx="2"/>
            <a:endCxn id="25" idx="0"/>
          </p:cNvCxnSpPr>
          <p:nvPr/>
        </p:nvCxnSpPr>
        <p:spPr>
          <a:xfrm>
            <a:off x="3431704" y="4303045"/>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0" name="연결선: 꺾임 29">
            <a:extLst>
              <a:ext uri="{FF2B5EF4-FFF2-40B4-BE49-F238E27FC236}">
                <a16:creationId xmlns:a16="http://schemas.microsoft.com/office/drawing/2014/main" id="{68CC8553-9013-4D75-B8C1-5DDC1C9C11E4}"/>
              </a:ext>
            </a:extLst>
          </p:cNvPr>
          <p:cNvCxnSpPr>
            <a:cxnSpLocks/>
            <a:stCxn id="10" idx="3"/>
            <a:endCxn id="8" idx="3"/>
          </p:cNvCxnSpPr>
          <p:nvPr/>
        </p:nvCxnSpPr>
        <p:spPr>
          <a:xfrm flipV="1">
            <a:off x="3935760" y="3316275"/>
            <a:ext cx="12700" cy="864096"/>
          </a:xfrm>
          <a:prstGeom prst="bentConnector3">
            <a:avLst>
              <a:gd name="adj1" fmla="val 180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2" name="순서도: 연결자 31">
            <a:extLst>
              <a:ext uri="{FF2B5EF4-FFF2-40B4-BE49-F238E27FC236}">
                <a16:creationId xmlns:a16="http://schemas.microsoft.com/office/drawing/2014/main" id="{783A7B31-4623-488F-8FF8-95A2871C8DFB}"/>
              </a:ext>
            </a:extLst>
          </p:cNvPr>
          <p:cNvSpPr/>
          <p:nvPr/>
        </p:nvSpPr>
        <p:spPr>
          <a:xfrm flipV="1">
            <a:off x="3312488" y="4929163"/>
            <a:ext cx="238432" cy="230608"/>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schemeClr val="tx1"/>
              </a:solidFill>
            </a:endParaRPr>
          </a:p>
        </p:txBody>
      </p:sp>
      <p:cxnSp>
        <p:nvCxnSpPr>
          <p:cNvPr id="33" name="직선 화살표 연결선 32">
            <a:extLst>
              <a:ext uri="{FF2B5EF4-FFF2-40B4-BE49-F238E27FC236}">
                <a16:creationId xmlns:a16="http://schemas.microsoft.com/office/drawing/2014/main" id="{A93E967B-041B-401A-BD32-2734A2D55AD9}"/>
              </a:ext>
            </a:extLst>
          </p:cNvPr>
          <p:cNvCxnSpPr>
            <a:cxnSpLocks/>
            <a:stCxn id="25" idx="2"/>
            <a:endCxn id="32" idx="4"/>
          </p:cNvCxnSpPr>
          <p:nvPr/>
        </p:nvCxnSpPr>
        <p:spPr>
          <a:xfrm>
            <a:off x="3431704" y="4735093"/>
            <a:ext cx="0" cy="19407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6" name="순서도: 처리 35">
            <a:extLst>
              <a:ext uri="{FF2B5EF4-FFF2-40B4-BE49-F238E27FC236}">
                <a16:creationId xmlns:a16="http://schemas.microsoft.com/office/drawing/2014/main" id="{B5D5819F-C982-46E6-934A-059377051FCE}"/>
              </a:ext>
            </a:extLst>
          </p:cNvPr>
          <p:cNvSpPr/>
          <p:nvPr/>
        </p:nvSpPr>
        <p:spPr>
          <a:xfrm>
            <a:off x="5118779" y="232950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Process</a:t>
            </a:r>
            <a:endParaRPr lang="ko-KR" altLang="en-US" sz="800" dirty="0">
              <a:solidFill>
                <a:schemeClr val="tx1"/>
              </a:solidFill>
            </a:endParaRPr>
          </a:p>
        </p:txBody>
      </p:sp>
      <p:cxnSp>
        <p:nvCxnSpPr>
          <p:cNvPr id="37" name="연결선: 꺾임 36">
            <a:extLst>
              <a:ext uri="{FF2B5EF4-FFF2-40B4-BE49-F238E27FC236}">
                <a16:creationId xmlns:a16="http://schemas.microsoft.com/office/drawing/2014/main" id="{6ABEEE9A-14B0-4C7D-86D1-CB1D8DD628A0}"/>
              </a:ext>
            </a:extLst>
          </p:cNvPr>
          <p:cNvCxnSpPr>
            <a:cxnSpLocks/>
            <a:stCxn id="32" idx="6"/>
            <a:endCxn id="36" idx="1"/>
          </p:cNvCxnSpPr>
          <p:nvPr/>
        </p:nvCxnSpPr>
        <p:spPr>
          <a:xfrm flipV="1">
            <a:off x="3550920" y="2452179"/>
            <a:ext cx="1567859" cy="2592288"/>
          </a:xfrm>
          <a:prstGeom prst="bentConnector3">
            <a:avLst>
              <a:gd name="adj1" fmla="val 73815"/>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1" name="순서도: 수행의 시작/종료 40">
            <a:extLst>
              <a:ext uri="{FF2B5EF4-FFF2-40B4-BE49-F238E27FC236}">
                <a16:creationId xmlns:a16="http://schemas.microsoft.com/office/drawing/2014/main" id="{8B0FC8EB-06DE-4FF4-9373-5A2D117A6FFE}"/>
              </a:ext>
            </a:extLst>
          </p:cNvPr>
          <p:cNvSpPr/>
          <p:nvPr/>
        </p:nvSpPr>
        <p:spPr>
          <a:xfrm>
            <a:off x="9480376" y="2761553"/>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END</a:t>
            </a:r>
            <a:endParaRPr lang="ko-KR" altLang="en-US" sz="800" dirty="0">
              <a:solidFill>
                <a:schemeClr val="tx1"/>
              </a:solidFill>
            </a:endParaRPr>
          </a:p>
        </p:txBody>
      </p:sp>
      <p:sp>
        <p:nvSpPr>
          <p:cNvPr id="42" name="순서도: 처리 41">
            <a:extLst>
              <a:ext uri="{FF2B5EF4-FFF2-40B4-BE49-F238E27FC236}">
                <a16:creationId xmlns:a16="http://schemas.microsoft.com/office/drawing/2014/main" id="{7DC64F6D-1FA0-4B32-9430-E0D063BB9C92}"/>
              </a:ext>
            </a:extLst>
          </p:cNvPr>
          <p:cNvSpPr/>
          <p:nvPr/>
        </p:nvSpPr>
        <p:spPr>
          <a:xfrm>
            <a:off x="5118779" y="276155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Process</a:t>
            </a:r>
            <a:endParaRPr lang="ko-KR" altLang="en-US" sz="800" dirty="0">
              <a:solidFill>
                <a:schemeClr val="tx1"/>
              </a:solidFill>
            </a:endParaRPr>
          </a:p>
        </p:txBody>
      </p:sp>
      <p:sp>
        <p:nvSpPr>
          <p:cNvPr id="44" name="순서도: 처리 43">
            <a:extLst>
              <a:ext uri="{FF2B5EF4-FFF2-40B4-BE49-F238E27FC236}">
                <a16:creationId xmlns:a16="http://schemas.microsoft.com/office/drawing/2014/main" id="{DA3FC886-0D12-421B-9939-10BF2FC2165B}"/>
              </a:ext>
            </a:extLst>
          </p:cNvPr>
          <p:cNvSpPr/>
          <p:nvPr/>
        </p:nvSpPr>
        <p:spPr>
          <a:xfrm>
            <a:off x="5118779" y="3626981"/>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Process</a:t>
            </a:r>
            <a:endParaRPr lang="ko-KR" altLang="en-US" sz="800" dirty="0">
              <a:solidFill>
                <a:schemeClr val="tx1"/>
              </a:solidFill>
            </a:endParaRPr>
          </a:p>
        </p:txBody>
      </p:sp>
      <p:sp>
        <p:nvSpPr>
          <p:cNvPr id="45" name="순서도: 처리 44">
            <a:extLst>
              <a:ext uri="{FF2B5EF4-FFF2-40B4-BE49-F238E27FC236}">
                <a16:creationId xmlns:a16="http://schemas.microsoft.com/office/drawing/2014/main" id="{893B66AA-0880-4E88-877D-B4E20ADBE1A1}"/>
              </a:ext>
            </a:extLst>
          </p:cNvPr>
          <p:cNvSpPr/>
          <p:nvPr/>
        </p:nvSpPr>
        <p:spPr>
          <a:xfrm>
            <a:off x="5118779" y="4057697"/>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Process</a:t>
            </a:r>
            <a:endParaRPr lang="ko-KR" altLang="en-US" sz="800" dirty="0">
              <a:solidFill>
                <a:schemeClr val="tx1"/>
              </a:solidFill>
            </a:endParaRPr>
          </a:p>
        </p:txBody>
      </p:sp>
      <p:sp>
        <p:nvSpPr>
          <p:cNvPr id="46" name="순서도: 처리 45">
            <a:extLst>
              <a:ext uri="{FF2B5EF4-FFF2-40B4-BE49-F238E27FC236}">
                <a16:creationId xmlns:a16="http://schemas.microsoft.com/office/drawing/2014/main" id="{F5CEF83A-0867-402A-B312-C16571CB169E}"/>
              </a:ext>
            </a:extLst>
          </p:cNvPr>
          <p:cNvSpPr/>
          <p:nvPr/>
        </p:nvSpPr>
        <p:spPr>
          <a:xfrm>
            <a:off x="5118779" y="448974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Process</a:t>
            </a:r>
            <a:endParaRPr lang="ko-KR" altLang="en-US" sz="800" dirty="0">
              <a:solidFill>
                <a:schemeClr val="tx1"/>
              </a:solidFill>
            </a:endParaRPr>
          </a:p>
        </p:txBody>
      </p:sp>
      <p:cxnSp>
        <p:nvCxnSpPr>
          <p:cNvPr id="47" name="직선 화살표 연결선 46">
            <a:extLst>
              <a:ext uri="{FF2B5EF4-FFF2-40B4-BE49-F238E27FC236}">
                <a16:creationId xmlns:a16="http://schemas.microsoft.com/office/drawing/2014/main" id="{7B84CED6-6D11-4322-878F-83515CBA5FC9}"/>
              </a:ext>
            </a:extLst>
          </p:cNvPr>
          <p:cNvCxnSpPr>
            <a:cxnSpLocks/>
            <a:stCxn id="36" idx="2"/>
            <a:endCxn id="42" idx="0"/>
          </p:cNvCxnSpPr>
          <p:nvPr/>
        </p:nvCxnSpPr>
        <p:spPr>
          <a:xfrm>
            <a:off x="5622835" y="257485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B1DE65E4-4835-485C-A616-FEBDAAFDC475}"/>
              </a:ext>
            </a:extLst>
          </p:cNvPr>
          <p:cNvCxnSpPr>
            <a:cxnSpLocks/>
            <a:stCxn id="42" idx="2"/>
            <a:endCxn id="53" idx="0"/>
          </p:cNvCxnSpPr>
          <p:nvPr/>
        </p:nvCxnSpPr>
        <p:spPr>
          <a:xfrm>
            <a:off x="5622835" y="3006901"/>
            <a:ext cx="0" cy="19212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3" name="순서도: 판단 52">
            <a:extLst>
              <a:ext uri="{FF2B5EF4-FFF2-40B4-BE49-F238E27FC236}">
                <a16:creationId xmlns:a16="http://schemas.microsoft.com/office/drawing/2014/main" id="{8D4F4747-9751-4A7E-9A2C-A60BC5D2D21F}"/>
              </a:ext>
            </a:extLst>
          </p:cNvPr>
          <p:cNvSpPr/>
          <p:nvPr/>
        </p:nvSpPr>
        <p:spPr>
          <a:xfrm>
            <a:off x="5118779" y="3199025"/>
            <a:ext cx="1008112" cy="24534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logic</a:t>
            </a:r>
            <a:endParaRPr lang="ko-KR" altLang="en-US" sz="800" dirty="0">
              <a:solidFill>
                <a:schemeClr val="tx1"/>
              </a:solidFill>
            </a:endParaRPr>
          </a:p>
        </p:txBody>
      </p:sp>
      <p:cxnSp>
        <p:nvCxnSpPr>
          <p:cNvPr id="55" name="직선 화살표 연결선 54">
            <a:extLst>
              <a:ext uri="{FF2B5EF4-FFF2-40B4-BE49-F238E27FC236}">
                <a16:creationId xmlns:a16="http://schemas.microsoft.com/office/drawing/2014/main" id="{F524489F-3100-465B-B033-13641A3C456F}"/>
              </a:ext>
            </a:extLst>
          </p:cNvPr>
          <p:cNvCxnSpPr>
            <a:cxnSpLocks/>
            <a:stCxn id="53" idx="2"/>
            <a:endCxn id="44" idx="0"/>
          </p:cNvCxnSpPr>
          <p:nvPr/>
        </p:nvCxnSpPr>
        <p:spPr>
          <a:xfrm>
            <a:off x="5622835" y="3444373"/>
            <a:ext cx="0" cy="18260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6C9FEC03-CB4A-42BE-B005-0BF34BBEB791}"/>
              </a:ext>
            </a:extLst>
          </p:cNvPr>
          <p:cNvCxnSpPr>
            <a:cxnSpLocks/>
            <a:stCxn id="44" idx="2"/>
            <a:endCxn id="45" idx="0"/>
          </p:cNvCxnSpPr>
          <p:nvPr/>
        </p:nvCxnSpPr>
        <p:spPr>
          <a:xfrm>
            <a:off x="5622835" y="3872329"/>
            <a:ext cx="0" cy="18536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DDD3DD0C-2A63-4FD9-9A09-255A58ED62EB}"/>
              </a:ext>
            </a:extLst>
          </p:cNvPr>
          <p:cNvCxnSpPr>
            <a:cxnSpLocks/>
            <a:stCxn id="45" idx="2"/>
            <a:endCxn id="46" idx="0"/>
          </p:cNvCxnSpPr>
          <p:nvPr/>
        </p:nvCxnSpPr>
        <p:spPr>
          <a:xfrm>
            <a:off x="5622835" y="4303045"/>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4" name="순서도: 처리 63">
            <a:extLst>
              <a:ext uri="{FF2B5EF4-FFF2-40B4-BE49-F238E27FC236}">
                <a16:creationId xmlns:a16="http://schemas.microsoft.com/office/drawing/2014/main" id="{A6114174-35DE-4F22-9A19-F81DC88D5B94}"/>
              </a:ext>
            </a:extLst>
          </p:cNvPr>
          <p:cNvSpPr/>
          <p:nvPr/>
        </p:nvSpPr>
        <p:spPr>
          <a:xfrm>
            <a:off x="5118779" y="492179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Process</a:t>
            </a:r>
            <a:endParaRPr lang="ko-KR" altLang="en-US" sz="800" dirty="0">
              <a:solidFill>
                <a:schemeClr val="tx1"/>
              </a:solidFill>
            </a:endParaRPr>
          </a:p>
        </p:txBody>
      </p:sp>
      <p:cxnSp>
        <p:nvCxnSpPr>
          <p:cNvPr id="65" name="직선 화살표 연결선 64">
            <a:extLst>
              <a:ext uri="{FF2B5EF4-FFF2-40B4-BE49-F238E27FC236}">
                <a16:creationId xmlns:a16="http://schemas.microsoft.com/office/drawing/2014/main" id="{439FFADF-5146-4B43-AAA0-321F82CA7A3D}"/>
              </a:ext>
            </a:extLst>
          </p:cNvPr>
          <p:cNvCxnSpPr>
            <a:cxnSpLocks/>
            <a:stCxn id="46" idx="2"/>
            <a:endCxn id="64" idx="0"/>
          </p:cNvCxnSpPr>
          <p:nvPr/>
        </p:nvCxnSpPr>
        <p:spPr>
          <a:xfrm>
            <a:off x="5622835" y="473509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8" name="순서도: 처리 67">
            <a:extLst>
              <a:ext uri="{FF2B5EF4-FFF2-40B4-BE49-F238E27FC236}">
                <a16:creationId xmlns:a16="http://schemas.microsoft.com/office/drawing/2014/main" id="{C4B65520-C38B-4FD7-A1FE-194F021A42FF}"/>
              </a:ext>
            </a:extLst>
          </p:cNvPr>
          <p:cNvSpPr/>
          <p:nvPr/>
        </p:nvSpPr>
        <p:spPr>
          <a:xfrm>
            <a:off x="7311026" y="232950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Process</a:t>
            </a:r>
            <a:endParaRPr lang="ko-KR" altLang="en-US" sz="800" dirty="0">
              <a:solidFill>
                <a:schemeClr val="tx1"/>
              </a:solidFill>
            </a:endParaRPr>
          </a:p>
        </p:txBody>
      </p:sp>
      <p:sp>
        <p:nvSpPr>
          <p:cNvPr id="76" name="직사각형 75">
            <a:extLst>
              <a:ext uri="{FF2B5EF4-FFF2-40B4-BE49-F238E27FC236}">
                <a16:creationId xmlns:a16="http://schemas.microsoft.com/office/drawing/2014/main" id="{91750B76-5F44-4DAA-8DBC-C826785A7F6F}"/>
              </a:ext>
            </a:extLst>
          </p:cNvPr>
          <p:cNvSpPr/>
          <p:nvPr/>
        </p:nvSpPr>
        <p:spPr>
          <a:xfrm>
            <a:off x="3147812" y="5113660"/>
            <a:ext cx="567784" cy="215444"/>
          </a:xfrm>
          <a:prstGeom prst="rect">
            <a:avLst/>
          </a:prstGeom>
        </p:spPr>
        <p:txBody>
          <a:bodyPr wrap="none">
            <a:spAutoFit/>
          </a:bodyPr>
          <a:lstStyle/>
          <a:p>
            <a:r>
              <a:rPr lang="en-US" altLang="ko-KR" sz="800" dirty="0"/>
              <a:t>Connect</a:t>
            </a:r>
            <a:endParaRPr lang="ko-KR" altLang="en-US" sz="800" dirty="0"/>
          </a:p>
        </p:txBody>
      </p:sp>
      <p:sp>
        <p:nvSpPr>
          <p:cNvPr id="77" name="직사각형 76">
            <a:extLst>
              <a:ext uri="{FF2B5EF4-FFF2-40B4-BE49-F238E27FC236}">
                <a16:creationId xmlns:a16="http://schemas.microsoft.com/office/drawing/2014/main" id="{A9428C8F-F6B1-42F6-AF7E-64F4E0684A90}"/>
              </a:ext>
            </a:extLst>
          </p:cNvPr>
          <p:cNvSpPr/>
          <p:nvPr/>
        </p:nvSpPr>
        <p:spPr>
          <a:xfrm>
            <a:off x="3111012" y="4274551"/>
            <a:ext cx="351378" cy="215444"/>
          </a:xfrm>
          <a:prstGeom prst="rect">
            <a:avLst/>
          </a:prstGeom>
        </p:spPr>
        <p:txBody>
          <a:bodyPr wrap="none">
            <a:spAutoFit/>
          </a:bodyPr>
          <a:lstStyle/>
          <a:p>
            <a:r>
              <a:rPr lang="en-US" altLang="ko-KR" sz="800" dirty="0"/>
              <a:t>YES</a:t>
            </a:r>
            <a:endParaRPr lang="ko-KR" altLang="en-US" sz="800" dirty="0"/>
          </a:p>
        </p:txBody>
      </p:sp>
      <p:sp>
        <p:nvSpPr>
          <p:cNvPr id="78" name="직사각형 77">
            <a:extLst>
              <a:ext uri="{FF2B5EF4-FFF2-40B4-BE49-F238E27FC236}">
                <a16:creationId xmlns:a16="http://schemas.microsoft.com/office/drawing/2014/main" id="{E7885C91-2F84-405C-B940-A7637DEC73CE}"/>
              </a:ext>
            </a:extLst>
          </p:cNvPr>
          <p:cNvSpPr/>
          <p:nvPr/>
        </p:nvSpPr>
        <p:spPr>
          <a:xfrm>
            <a:off x="3871461" y="3975267"/>
            <a:ext cx="343364" cy="215444"/>
          </a:xfrm>
          <a:prstGeom prst="rect">
            <a:avLst/>
          </a:prstGeom>
        </p:spPr>
        <p:txBody>
          <a:bodyPr wrap="none">
            <a:spAutoFit/>
          </a:bodyPr>
          <a:lstStyle/>
          <a:p>
            <a:r>
              <a:rPr lang="en-US" altLang="ko-KR" sz="800" dirty="0"/>
              <a:t>NO</a:t>
            </a:r>
            <a:endParaRPr lang="ko-KR" altLang="en-US" sz="800" dirty="0"/>
          </a:p>
        </p:txBody>
      </p:sp>
      <p:sp>
        <p:nvSpPr>
          <p:cNvPr id="80" name="순서도: 처리 79">
            <a:extLst>
              <a:ext uri="{FF2B5EF4-FFF2-40B4-BE49-F238E27FC236}">
                <a16:creationId xmlns:a16="http://schemas.microsoft.com/office/drawing/2014/main" id="{572A12DD-E5D0-44A7-A7DF-752785488481}"/>
              </a:ext>
            </a:extLst>
          </p:cNvPr>
          <p:cNvSpPr/>
          <p:nvPr/>
        </p:nvSpPr>
        <p:spPr>
          <a:xfrm>
            <a:off x="7309910" y="276155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Process</a:t>
            </a:r>
            <a:endParaRPr lang="ko-KR" altLang="en-US" sz="800" dirty="0">
              <a:solidFill>
                <a:schemeClr val="tx1"/>
              </a:solidFill>
            </a:endParaRPr>
          </a:p>
        </p:txBody>
      </p:sp>
      <p:cxnSp>
        <p:nvCxnSpPr>
          <p:cNvPr id="81" name="연결선: 꺾임 80">
            <a:extLst>
              <a:ext uri="{FF2B5EF4-FFF2-40B4-BE49-F238E27FC236}">
                <a16:creationId xmlns:a16="http://schemas.microsoft.com/office/drawing/2014/main" id="{3F1D0F1F-FED4-4E8D-9D6C-164CA24733BD}"/>
              </a:ext>
            </a:extLst>
          </p:cNvPr>
          <p:cNvCxnSpPr>
            <a:cxnSpLocks/>
            <a:stCxn id="53" idx="3"/>
            <a:endCxn id="36" idx="3"/>
          </p:cNvCxnSpPr>
          <p:nvPr/>
        </p:nvCxnSpPr>
        <p:spPr>
          <a:xfrm flipV="1">
            <a:off x="6126891" y="2452179"/>
            <a:ext cx="12700" cy="869520"/>
          </a:xfrm>
          <a:prstGeom prst="bentConnector3">
            <a:avLst>
              <a:gd name="adj1" fmla="val 180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5" name="직사각형 84">
            <a:extLst>
              <a:ext uri="{FF2B5EF4-FFF2-40B4-BE49-F238E27FC236}">
                <a16:creationId xmlns:a16="http://schemas.microsoft.com/office/drawing/2014/main" id="{9727F534-870B-4388-90F5-5D707F3A5F86}"/>
              </a:ext>
            </a:extLst>
          </p:cNvPr>
          <p:cNvSpPr/>
          <p:nvPr/>
        </p:nvSpPr>
        <p:spPr>
          <a:xfrm>
            <a:off x="5310414" y="3414213"/>
            <a:ext cx="351378" cy="215444"/>
          </a:xfrm>
          <a:prstGeom prst="rect">
            <a:avLst/>
          </a:prstGeom>
        </p:spPr>
        <p:txBody>
          <a:bodyPr wrap="none">
            <a:spAutoFit/>
          </a:bodyPr>
          <a:lstStyle/>
          <a:p>
            <a:r>
              <a:rPr lang="en-US" altLang="ko-KR" sz="800" dirty="0"/>
              <a:t>YES</a:t>
            </a:r>
            <a:endParaRPr lang="ko-KR" altLang="en-US" sz="800" dirty="0"/>
          </a:p>
        </p:txBody>
      </p:sp>
      <p:sp>
        <p:nvSpPr>
          <p:cNvPr id="86" name="직사각형 85">
            <a:extLst>
              <a:ext uri="{FF2B5EF4-FFF2-40B4-BE49-F238E27FC236}">
                <a16:creationId xmlns:a16="http://schemas.microsoft.com/office/drawing/2014/main" id="{0299F278-8C5E-4652-8EC5-3A31D57CAED4}"/>
              </a:ext>
            </a:extLst>
          </p:cNvPr>
          <p:cNvSpPr/>
          <p:nvPr/>
        </p:nvSpPr>
        <p:spPr>
          <a:xfrm>
            <a:off x="6062061" y="3107309"/>
            <a:ext cx="343364" cy="215444"/>
          </a:xfrm>
          <a:prstGeom prst="rect">
            <a:avLst/>
          </a:prstGeom>
        </p:spPr>
        <p:txBody>
          <a:bodyPr wrap="none">
            <a:spAutoFit/>
          </a:bodyPr>
          <a:lstStyle/>
          <a:p>
            <a:r>
              <a:rPr lang="en-US" altLang="ko-KR" sz="800" dirty="0"/>
              <a:t>NO</a:t>
            </a:r>
            <a:endParaRPr lang="ko-KR" altLang="en-US" sz="800" dirty="0"/>
          </a:p>
        </p:txBody>
      </p:sp>
      <p:sp>
        <p:nvSpPr>
          <p:cNvPr id="90" name="순서도: 처리 89">
            <a:extLst>
              <a:ext uri="{FF2B5EF4-FFF2-40B4-BE49-F238E27FC236}">
                <a16:creationId xmlns:a16="http://schemas.microsoft.com/office/drawing/2014/main" id="{F94702C1-6F5F-4C13-8902-B0FCD0B9716B}"/>
              </a:ext>
            </a:extLst>
          </p:cNvPr>
          <p:cNvSpPr/>
          <p:nvPr/>
        </p:nvSpPr>
        <p:spPr>
          <a:xfrm>
            <a:off x="7309910" y="3625649"/>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Process</a:t>
            </a:r>
            <a:endParaRPr lang="ko-KR" altLang="en-US" sz="800" dirty="0">
              <a:solidFill>
                <a:schemeClr val="tx1"/>
              </a:solidFill>
            </a:endParaRPr>
          </a:p>
        </p:txBody>
      </p:sp>
      <p:sp>
        <p:nvSpPr>
          <p:cNvPr id="91" name="순서도: 처리 90">
            <a:extLst>
              <a:ext uri="{FF2B5EF4-FFF2-40B4-BE49-F238E27FC236}">
                <a16:creationId xmlns:a16="http://schemas.microsoft.com/office/drawing/2014/main" id="{3826BDDE-67AB-4622-B3CA-0FFF7875D9C6}"/>
              </a:ext>
            </a:extLst>
          </p:cNvPr>
          <p:cNvSpPr/>
          <p:nvPr/>
        </p:nvSpPr>
        <p:spPr>
          <a:xfrm>
            <a:off x="7309910" y="4057697"/>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Process</a:t>
            </a:r>
            <a:endParaRPr lang="ko-KR" altLang="en-US" sz="800" dirty="0">
              <a:solidFill>
                <a:schemeClr val="tx1"/>
              </a:solidFill>
            </a:endParaRPr>
          </a:p>
        </p:txBody>
      </p:sp>
      <p:sp>
        <p:nvSpPr>
          <p:cNvPr id="92" name="순서도: 처리 91">
            <a:extLst>
              <a:ext uri="{FF2B5EF4-FFF2-40B4-BE49-F238E27FC236}">
                <a16:creationId xmlns:a16="http://schemas.microsoft.com/office/drawing/2014/main" id="{BF0C04A5-86C8-47D1-A466-FA2521EE0C08}"/>
              </a:ext>
            </a:extLst>
          </p:cNvPr>
          <p:cNvSpPr/>
          <p:nvPr/>
        </p:nvSpPr>
        <p:spPr>
          <a:xfrm>
            <a:off x="7309910" y="491932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Process</a:t>
            </a:r>
            <a:endParaRPr lang="ko-KR" altLang="en-US" sz="800" dirty="0">
              <a:solidFill>
                <a:schemeClr val="tx1"/>
              </a:solidFill>
            </a:endParaRPr>
          </a:p>
        </p:txBody>
      </p:sp>
      <p:sp>
        <p:nvSpPr>
          <p:cNvPr id="102" name="순서도: 연결자 101">
            <a:extLst>
              <a:ext uri="{FF2B5EF4-FFF2-40B4-BE49-F238E27FC236}">
                <a16:creationId xmlns:a16="http://schemas.microsoft.com/office/drawing/2014/main" id="{765F2BDE-2EA3-4C11-94BC-B9A327D190A2}"/>
              </a:ext>
            </a:extLst>
          </p:cNvPr>
          <p:cNvSpPr/>
          <p:nvPr/>
        </p:nvSpPr>
        <p:spPr>
          <a:xfrm flipV="1">
            <a:off x="6660783" y="4936973"/>
            <a:ext cx="220681" cy="213440"/>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schemeClr val="tx1"/>
              </a:solidFill>
            </a:endParaRPr>
          </a:p>
        </p:txBody>
      </p:sp>
      <p:cxnSp>
        <p:nvCxnSpPr>
          <p:cNvPr id="108" name="직선 화살표 연결선 107">
            <a:extLst>
              <a:ext uri="{FF2B5EF4-FFF2-40B4-BE49-F238E27FC236}">
                <a16:creationId xmlns:a16="http://schemas.microsoft.com/office/drawing/2014/main" id="{ADC20F90-A489-4328-9320-03D4106175C8}"/>
              </a:ext>
            </a:extLst>
          </p:cNvPr>
          <p:cNvCxnSpPr>
            <a:cxnSpLocks/>
            <a:stCxn id="64" idx="3"/>
            <a:endCxn id="102" idx="2"/>
          </p:cNvCxnSpPr>
          <p:nvPr/>
        </p:nvCxnSpPr>
        <p:spPr>
          <a:xfrm flipV="1">
            <a:off x="6126891" y="5043693"/>
            <a:ext cx="533892" cy="77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1" name="연결선: 꺾임 110">
            <a:extLst>
              <a:ext uri="{FF2B5EF4-FFF2-40B4-BE49-F238E27FC236}">
                <a16:creationId xmlns:a16="http://schemas.microsoft.com/office/drawing/2014/main" id="{3DF0B075-9EA2-47FF-974E-B9924014A3CF}"/>
              </a:ext>
            </a:extLst>
          </p:cNvPr>
          <p:cNvCxnSpPr>
            <a:cxnSpLocks/>
            <a:stCxn id="102" idx="6"/>
            <a:endCxn id="68" idx="1"/>
          </p:cNvCxnSpPr>
          <p:nvPr/>
        </p:nvCxnSpPr>
        <p:spPr>
          <a:xfrm flipV="1">
            <a:off x="6881464" y="2452179"/>
            <a:ext cx="429562" cy="2591514"/>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77B688C4-B4FF-4E64-AE28-6708CBADC33A}"/>
              </a:ext>
            </a:extLst>
          </p:cNvPr>
          <p:cNvCxnSpPr>
            <a:cxnSpLocks/>
            <a:stCxn id="68" idx="2"/>
            <a:endCxn id="80" idx="0"/>
          </p:cNvCxnSpPr>
          <p:nvPr/>
        </p:nvCxnSpPr>
        <p:spPr>
          <a:xfrm flipH="1">
            <a:off x="7813966" y="2574853"/>
            <a:ext cx="1116"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FB6EFE39-B431-4B5A-8F10-3CA6F8183EEB}"/>
              </a:ext>
            </a:extLst>
          </p:cNvPr>
          <p:cNvCxnSpPr>
            <a:cxnSpLocks/>
            <a:stCxn id="90" idx="2"/>
            <a:endCxn id="91" idx="0"/>
          </p:cNvCxnSpPr>
          <p:nvPr/>
        </p:nvCxnSpPr>
        <p:spPr>
          <a:xfrm>
            <a:off x="7813966" y="3870997"/>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F0F1D626-4190-4E9A-9718-2B44F7FA81C6}"/>
              </a:ext>
            </a:extLst>
          </p:cNvPr>
          <p:cNvCxnSpPr>
            <a:cxnSpLocks/>
            <a:stCxn id="91" idx="2"/>
            <a:endCxn id="92" idx="0"/>
          </p:cNvCxnSpPr>
          <p:nvPr/>
        </p:nvCxnSpPr>
        <p:spPr>
          <a:xfrm>
            <a:off x="7813966" y="4303045"/>
            <a:ext cx="0" cy="61628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2" name="직선 화살표 연결선 121">
            <a:extLst>
              <a:ext uri="{FF2B5EF4-FFF2-40B4-BE49-F238E27FC236}">
                <a16:creationId xmlns:a16="http://schemas.microsoft.com/office/drawing/2014/main" id="{B2F6C655-A117-4B6F-8B49-D588A28F2E32}"/>
              </a:ext>
            </a:extLst>
          </p:cNvPr>
          <p:cNvCxnSpPr>
            <a:cxnSpLocks/>
            <a:stCxn id="80" idx="2"/>
            <a:endCxn id="90" idx="0"/>
          </p:cNvCxnSpPr>
          <p:nvPr/>
        </p:nvCxnSpPr>
        <p:spPr>
          <a:xfrm>
            <a:off x="7813966" y="3006901"/>
            <a:ext cx="0" cy="61874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9" name="순서도: 처리 128">
            <a:extLst>
              <a:ext uri="{FF2B5EF4-FFF2-40B4-BE49-F238E27FC236}">
                <a16:creationId xmlns:a16="http://schemas.microsoft.com/office/drawing/2014/main" id="{C5E0E7F1-6CB3-4F14-89CD-58EA151B0DEA}"/>
              </a:ext>
            </a:extLst>
          </p:cNvPr>
          <p:cNvSpPr/>
          <p:nvPr/>
        </p:nvSpPr>
        <p:spPr>
          <a:xfrm>
            <a:off x="9480376" y="232950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rPr>
              <a:t>Process</a:t>
            </a:r>
            <a:endParaRPr lang="ko-KR" altLang="en-US" sz="800" dirty="0">
              <a:solidFill>
                <a:schemeClr val="tx1"/>
              </a:solidFill>
            </a:endParaRPr>
          </a:p>
        </p:txBody>
      </p:sp>
      <p:cxnSp>
        <p:nvCxnSpPr>
          <p:cNvPr id="131" name="연결선: 꺾임 130">
            <a:extLst>
              <a:ext uri="{FF2B5EF4-FFF2-40B4-BE49-F238E27FC236}">
                <a16:creationId xmlns:a16="http://schemas.microsoft.com/office/drawing/2014/main" id="{B5AC9210-77F4-4E89-88B6-3C03C5E93744}"/>
              </a:ext>
            </a:extLst>
          </p:cNvPr>
          <p:cNvCxnSpPr>
            <a:cxnSpLocks/>
            <a:stCxn id="92" idx="3"/>
            <a:endCxn id="129" idx="1"/>
          </p:cNvCxnSpPr>
          <p:nvPr/>
        </p:nvCxnSpPr>
        <p:spPr>
          <a:xfrm flipV="1">
            <a:off x="8318022" y="2452179"/>
            <a:ext cx="1162354" cy="2589820"/>
          </a:xfrm>
          <a:prstGeom prst="bentConnector3">
            <a:avLst>
              <a:gd name="adj1" fmla="val 80156"/>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5BF4D991-F29C-40EB-B5CA-AFEF2A972045}"/>
              </a:ext>
            </a:extLst>
          </p:cNvPr>
          <p:cNvCxnSpPr>
            <a:cxnSpLocks/>
            <a:stCxn id="129" idx="2"/>
            <a:endCxn id="41" idx="0"/>
          </p:cNvCxnSpPr>
          <p:nvPr/>
        </p:nvCxnSpPr>
        <p:spPr>
          <a:xfrm>
            <a:off x="9984432" y="257485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8" name="직사각형 137">
            <a:extLst>
              <a:ext uri="{FF2B5EF4-FFF2-40B4-BE49-F238E27FC236}">
                <a16:creationId xmlns:a16="http://schemas.microsoft.com/office/drawing/2014/main" id="{67AF5BC9-6B21-4D64-96A5-A1A3444E5C3B}"/>
              </a:ext>
            </a:extLst>
          </p:cNvPr>
          <p:cNvSpPr/>
          <p:nvPr/>
        </p:nvSpPr>
        <p:spPr>
          <a:xfrm>
            <a:off x="6484982" y="5113660"/>
            <a:ext cx="567784" cy="215444"/>
          </a:xfrm>
          <a:prstGeom prst="rect">
            <a:avLst/>
          </a:prstGeom>
        </p:spPr>
        <p:txBody>
          <a:bodyPr wrap="none">
            <a:spAutoFit/>
          </a:bodyPr>
          <a:lstStyle/>
          <a:p>
            <a:r>
              <a:rPr lang="en-US" altLang="ko-KR" sz="800" dirty="0"/>
              <a:t>Connect</a:t>
            </a:r>
            <a:endParaRPr lang="ko-KR" altLang="en-US" sz="800" dirty="0"/>
          </a:p>
        </p:txBody>
      </p:sp>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3</a:t>
            </a:fld>
            <a:endParaRPr lang="ko-KR" altLang="en-US" sz="900" dirty="0"/>
          </a:p>
        </p:txBody>
      </p:sp>
    </p:spTree>
    <p:extLst>
      <p:ext uri="{BB962C8B-B14F-4D97-AF65-F5344CB8AC3E}">
        <p14:creationId xmlns:p14="http://schemas.microsoft.com/office/powerpoint/2010/main" val="2688285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59323A-BA29-4853-97C4-82E74244E3A8}"/>
              </a:ext>
            </a:extLst>
          </p:cNvPr>
          <p:cNvSpPr>
            <a:spLocks noGrp="1"/>
          </p:cNvSpPr>
          <p:nvPr>
            <p:ph type="title"/>
          </p:nvPr>
        </p:nvSpPr>
        <p:spPr/>
        <p:txBody>
          <a:bodyPr/>
          <a:lstStyle/>
          <a:p>
            <a:r>
              <a:rPr lang="en-US" altLang="ko-KR" dirty="0"/>
              <a:t>Logic process</a:t>
            </a:r>
            <a:endParaRPr lang="ko-KR" altLang="en-US" dirty="0"/>
          </a:p>
        </p:txBody>
      </p:sp>
      <p:sp>
        <p:nvSpPr>
          <p:cNvPr id="3" name="순서도: 수행의 시작/종료 2">
            <a:extLst>
              <a:ext uri="{FF2B5EF4-FFF2-40B4-BE49-F238E27FC236}">
                <a16:creationId xmlns:a16="http://schemas.microsoft.com/office/drawing/2014/main" id="{7ABCC58B-C902-4B98-9934-5568B03423A9}"/>
              </a:ext>
            </a:extLst>
          </p:cNvPr>
          <p:cNvSpPr/>
          <p:nvPr/>
        </p:nvSpPr>
        <p:spPr>
          <a:xfrm>
            <a:off x="987139" y="1412705"/>
            <a:ext cx="1250840" cy="270811"/>
          </a:xfrm>
          <a:prstGeom prst="flowChartTerminator">
            <a:avLst/>
          </a:prstGeom>
          <a:solidFill>
            <a:schemeClr val="bg1">
              <a:lumMod val="8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latin typeface="+mn-ea"/>
              </a:rPr>
              <a:t>Start</a:t>
            </a:r>
            <a:endParaRPr lang="ko-KR" altLang="en-US" sz="800" dirty="0">
              <a:solidFill>
                <a:schemeClr val="tx1"/>
              </a:solidFill>
              <a:latin typeface="+mn-ea"/>
            </a:endParaRPr>
          </a:p>
        </p:txBody>
      </p:sp>
      <p:sp>
        <p:nvSpPr>
          <p:cNvPr id="4" name="순서도: 연결자 3">
            <a:extLst>
              <a:ext uri="{FF2B5EF4-FFF2-40B4-BE49-F238E27FC236}">
                <a16:creationId xmlns:a16="http://schemas.microsoft.com/office/drawing/2014/main" id="{09835F90-31FF-4CE6-93EA-384398F864F1}"/>
              </a:ext>
            </a:extLst>
          </p:cNvPr>
          <p:cNvSpPr/>
          <p:nvPr/>
        </p:nvSpPr>
        <p:spPr>
          <a:xfrm>
            <a:off x="1193602" y="1889738"/>
            <a:ext cx="839946" cy="423118"/>
          </a:xfrm>
          <a:prstGeom prst="flowChartConnector">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800" dirty="0">
                <a:solidFill>
                  <a:schemeClr val="tx1"/>
                </a:solidFill>
              </a:rPr>
              <a:t>Connect</a:t>
            </a:r>
            <a:endParaRPr lang="ko-KR" altLang="en-US" sz="800" dirty="0">
              <a:solidFill>
                <a:schemeClr val="tx1"/>
              </a:solidFill>
            </a:endParaRPr>
          </a:p>
        </p:txBody>
      </p:sp>
      <p:sp>
        <p:nvSpPr>
          <p:cNvPr id="5" name="순서도: 문서 4">
            <a:extLst>
              <a:ext uri="{FF2B5EF4-FFF2-40B4-BE49-F238E27FC236}">
                <a16:creationId xmlns:a16="http://schemas.microsoft.com/office/drawing/2014/main" id="{0E15F842-68E6-43D1-8D78-CCFA96B7A5EF}"/>
              </a:ext>
            </a:extLst>
          </p:cNvPr>
          <p:cNvSpPr/>
          <p:nvPr/>
        </p:nvSpPr>
        <p:spPr>
          <a:xfrm>
            <a:off x="2571315" y="1967278"/>
            <a:ext cx="1250840" cy="268183"/>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latin typeface="+mn-ea"/>
              </a:rPr>
              <a:t>OOOO Page</a:t>
            </a:r>
            <a:endParaRPr lang="ko-KR" altLang="en-US" sz="800" dirty="0">
              <a:solidFill>
                <a:schemeClr val="tx1"/>
              </a:solidFill>
              <a:latin typeface="+mn-ea"/>
            </a:endParaRPr>
          </a:p>
        </p:txBody>
      </p:sp>
      <p:sp>
        <p:nvSpPr>
          <p:cNvPr id="6" name="순서도: 문서 5">
            <a:extLst>
              <a:ext uri="{FF2B5EF4-FFF2-40B4-BE49-F238E27FC236}">
                <a16:creationId xmlns:a16="http://schemas.microsoft.com/office/drawing/2014/main" id="{C240C327-982E-4DF0-92EF-6CBCA002AE79}"/>
              </a:ext>
            </a:extLst>
          </p:cNvPr>
          <p:cNvSpPr/>
          <p:nvPr/>
        </p:nvSpPr>
        <p:spPr>
          <a:xfrm>
            <a:off x="2571315" y="2953051"/>
            <a:ext cx="1250840" cy="270811"/>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latin typeface="+mn-ea"/>
              </a:rPr>
              <a:t>OOOO</a:t>
            </a:r>
            <a:r>
              <a:rPr lang="ko-KR" altLang="en-US" sz="800" dirty="0">
                <a:solidFill>
                  <a:schemeClr val="tx1"/>
                </a:solidFill>
                <a:latin typeface="+mn-ea"/>
              </a:rPr>
              <a:t> </a:t>
            </a:r>
            <a:r>
              <a:rPr lang="en-US" altLang="ko-KR" sz="800" dirty="0">
                <a:solidFill>
                  <a:schemeClr val="tx1"/>
                </a:solidFill>
                <a:latin typeface="+mn-ea"/>
              </a:rPr>
              <a:t>Page</a:t>
            </a:r>
            <a:endParaRPr lang="ko-KR" altLang="en-US" sz="800" dirty="0">
              <a:solidFill>
                <a:schemeClr val="tx1"/>
              </a:solidFill>
              <a:latin typeface="+mn-ea"/>
            </a:endParaRPr>
          </a:p>
        </p:txBody>
      </p:sp>
      <p:sp>
        <p:nvSpPr>
          <p:cNvPr id="7" name="순서도: 데이터 6">
            <a:extLst>
              <a:ext uri="{FF2B5EF4-FFF2-40B4-BE49-F238E27FC236}">
                <a16:creationId xmlns:a16="http://schemas.microsoft.com/office/drawing/2014/main" id="{1CC14481-805C-41C6-8ACD-B0F5E46B49E1}"/>
              </a:ext>
            </a:extLst>
          </p:cNvPr>
          <p:cNvSpPr/>
          <p:nvPr/>
        </p:nvSpPr>
        <p:spPr>
          <a:xfrm>
            <a:off x="2571315" y="3437664"/>
            <a:ext cx="1250840" cy="270811"/>
          </a:xfrm>
          <a:prstGeom prst="flowChartInputOutpu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latin typeface="+mn-ea"/>
              </a:rPr>
              <a:t>Input</a:t>
            </a:r>
            <a:endParaRPr lang="ko-KR" altLang="en-US" sz="800" dirty="0">
              <a:solidFill>
                <a:schemeClr val="tx1"/>
              </a:solidFill>
              <a:latin typeface="+mn-ea"/>
            </a:endParaRPr>
          </a:p>
        </p:txBody>
      </p:sp>
      <p:sp>
        <p:nvSpPr>
          <p:cNvPr id="8" name="순서도: 처리 7">
            <a:extLst>
              <a:ext uri="{FF2B5EF4-FFF2-40B4-BE49-F238E27FC236}">
                <a16:creationId xmlns:a16="http://schemas.microsoft.com/office/drawing/2014/main" id="{2690B69F-F877-4C2E-B2F8-D0F82777EE3A}"/>
              </a:ext>
            </a:extLst>
          </p:cNvPr>
          <p:cNvSpPr/>
          <p:nvPr/>
        </p:nvSpPr>
        <p:spPr>
          <a:xfrm>
            <a:off x="2571315" y="4580873"/>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Process</a:t>
            </a:r>
            <a:endParaRPr lang="ko-KR" altLang="en-US" sz="800" dirty="0">
              <a:solidFill>
                <a:schemeClr val="tx1"/>
              </a:solidFill>
              <a:latin typeface="+mn-ea"/>
            </a:endParaRPr>
          </a:p>
        </p:txBody>
      </p:sp>
      <p:sp>
        <p:nvSpPr>
          <p:cNvPr id="9" name="직사각형 8">
            <a:extLst>
              <a:ext uri="{FF2B5EF4-FFF2-40B4-BE49-F238E27FC236}">
                <a16:creationId xmlns:a16="http://schemas.microsoft.com/office/drawing/2014/main" id="{D419C03A-C743-48B8-88E4-062566973580}"/>
              </a:ext>
            </a:extLst>
          </p:cNvPr>
          <p:cNvSpPr/>
          <p:nvPr/>
        </p:nvSpPr>
        <p:spPr>
          <a:xfrm>
            <a:off x="2567608" y="5684629"/>
            <a:ext cx="1250840" cy="270811"/>
          </a:xfrm>
          <a:prstGeom prst="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latin typeface="+mn-ea"/>
              </a:rPr>
              <a:t>Process</a:t>
            </a:r>
            <a:endParaRPr lang="ko-KR" altLang="en-US" sz="800" dirty="0">
              <a:solidFill>
                <a:schemeClr val="tx1"/>
              </a:solidFill>
              <a:latin typeface="+mn-ea"/>
            </a:endParaRPr>
          </a:p>
        </p:txBody>
      </p:sp>
      <p:cxnSp>
        <p:nvCxnSpPr>
          <p:cNvPr id="10" name="직선 화살표 연결선 9">
            <a:extLst>
              <a:ext uri="{FF2B5EF4-FFF2-40B4-BE49-F238E27FC236}">
                <a16:creationId xmlns:a16="http://schemas.microsoft.com/office/drawing/2014/main" id="{E0826F1B-8FF2-4E76-AC44-2B3FF6AF2695}"/>
              </a:ext>
            </a:extLst>
          </p:cNvPr>
          <p:cNvCxnSpPr>
            <a:cxnSpLocks/>
            <a:stCxn id="3" idx="2"/>
            <a:endCxn id="4" idx="0"/>
          </p:cNvCxnSpPr>
          <p:nvPr/>
        </p:nvCxnSpPr>
        <p:spPr>
          <a:xfrm>
            <a:off x="1612559" y="1683516"/>
            <a:ext cx="1016" cy="206222"/>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847B850D-8C85-4A53-AA88-17B1200FA366}"/>
              </a:ext>
            </a:extLst>
          </p:cNvPr>
          <p:cNvCxnSpPr>
            <a:cxnSpLocks/>
            <a:stCxn id="4" idx="6"/>
            <a:endCxn id="5" idx="1"/>
          </p:cNvCxnSpPr>
          <p:nvPr/>
        </p:nvCxnSpPr>
        <p:spPr>
          <a:xfrm>
            <a:off x="2033548" y="2101297"/>
            <a:ext cx="537767" cy="73"/>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1C4B242B-070E-4DA4-B82E-DC6BD08754D0}"/>
              </a:ext>
            </a:extLst>
          </p:cNvPr>
          <p:cNvCxnSpPr>
            <a:cxnSpLocks/>
            <a:stCxn id="17" idx="4"/>
            <a:endCxn id="6" idx="0"/>
          </p:cNvCxnSpPr>
          <p:nvPr/>
        </p:nvCxnSpPr>
        <p:spPr>
          <a:xfrm>
            <a:off x="3196735" y="2717686"/>
            <a:ext cx="0" cy="235365"/>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D937FA9A-C378-4324-88EA-1083C90F53E7}"/>
              </a:ext>
            </a:extLst>
          </p:cNvPr>
          <p:cNvCxnSpPr>
            <a:cxnSpLocks/>
            <a:stCxn id="6" idx="2"/>
            <a:endCxn id="7" idx="1"/>
          </p:cNvCxnSpPr>
          <p:nvPr/>
        </p:nvCxnSpPr>
        <p:spPr>
          <a:xfrm>
            <a:off x="3196735" y="3205958"/>
            <a:ext cx="0" cy="231706"/>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01C6483E-736B-4876-9EA9-8091D3C9D39A}"/>
              </a:ext>
            </a:extLst>
          </p:cNvPr>
          <p:cNvCxnSpPr>
            <a:cxnSpLocks/>
            <a:stCxn id="24" idx="2"/>
            <a:endCxn id="9" idx="0"/>
          </p:cNvCxnSpPr>
          <p:nvPr/>
        </p:nvCxnSpPr>
        <p:spPr>
          <a:xfrm>
            <a:off x="3193028" y="5446317"/>
            <a:ext cx="0" cy="238312"/>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pic>
        <p:nvPicPr>
          <p:cNvPr id="15" name="그림 14">
            <a:extLst>
              <a:ext uri="{FF2B5EF4-FFF2-40B4-BE49-F238E27FC236}">
                <a16:creationId xmlns:a16="http://schemas.microsoft.com/office/drawing/2014/main" id="{BD256A01-B77D-45A8-AE8C-48708935CB2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423" t="13194" r="9391" b="26141"/>
          <a:stretch/>
        </p:blipFill>
        <p:spPr>
          <a:xfrm>
            <a:off x="4155491" y="2862437"/>
            <a:ext cx="459859" cy="361426"/>
          </a:xfrm>
          <a:prstGeom prst="rect">
            <a:avLst/>
          </a:prstGeom>
        </p:spPr>
      </p:pic>
      <p:cxnSp>
        <p:nvCxnSpPr>
          <p:cNvPr id="16" name="연결선: 꺾임 15">
            <a:extLst>
              <a:ext uri="{FF2B5EF4-FFF2-40B4-BE49-F238E27FC236}">
                <a16:creationId xmlns:a16="http://schemas.microsoft.com/office/drawing/2014/main" id="{2745E9B1-FB5C-4A96-9469-E7331F8F373D}"/>
              </a:ext>
            </a:extLst>
          </p:cNvPr>
          <p:cNvCxnSpPr>
            <a:cxnSpLocks/>
            <a:stCxn id="17" idx="5"/>
            <a:endCxn id="15" idx="0"/>
          </p:cNvCxnSpPr>
          <p:nvPr/>
        </p:nvCxnSpPr>
        <p:spPr>
          <a:xfrm>
            <a:off x="3697071" y="2582281"/>
            <a:ext cx="688350" cy="280156"/>
          </a:xfrm>
          <a:prstGeom prst="bentConnector2">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순서도: 데이터 16">
            <a:extLst>
              <a:ext uri="{FF2B5EF4-FFF2-40B4-BE49-F238E27FC236}">
                <a16:creationId xmlns:a16="http://schemas.microsoft.com/office/drawing/2014/main" id="{532ECC3C-20A5-4EE8-BECA-7DAD3707C007}"/>
              </a:ext>
            </a:extLst>
          </p:cNvPr>
          <p:cNvSpPr/>
          <p:nvPr/>
        </p:nvSpPr>
        <p:spPr>
          <a:xfrm>
            <a:off x="2571315" y="2446875"/>
            <a:ext cx="1250840" cy="270811"/>
          </a:xfrm>
          <a:prstGeom prst="flowChartInputOutpu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Input</a:t>
            </a:r>
            <a:endParaRPr lang="ko-KR" altLang="en-US" sz="800" dirty="0">
              <a:solidFill>
                <a:schemeClr val="tx1"/>
              </a:solidFill>
              <a:latin typeface="+mn-ea"/>
            </a:endParaRPr>
          </a:p>
        </p:txBody>
      </p:sp>
      <p:cxnSp>
        <p:nvCxnSpPr>
          <p:cNvPr id="18" name="직선 화살표 연결선 17">
            <a:extLst>
              <a:ext uri="{FF2B5EF4-FFF2-40B4-BE49-F238E27FC236}">
                <a16:creationId xmlns:a16="http://schemas.microsoft.com/office/drawing/2014/main" id="{36FAF4B6-1649-424D-AAED-747439FA65F3}"/>
              </a:ext>
            </a:extLst>
          </p:cNvPr>
          <p:cNvCxnSpPr>
            <a:cxnSpLocks/>
            <a:stCxn id="5" idx="2"/>
            <a:endCxn id="17" idx="1"/>
          </p:cNvCxnSpPr>
          <p:nvPr/>
        </p:nvCxnSpPr>
        <p:spPr>
          <a:xfrm>
            <a:off x="3196735" y="2217731"/>
            <a:ext cx="0" cy="229144"/>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 name="연결선: 꺾임 18">
            <a:extLst>
              <a:ext uri="{FF2B5EF4-FFF2-40B4-BE49-F238E27FC236}">
                <a16:creationId xmlns:a16="http://schemas.microsoft.com/office/drawing/2014/main" id="{92D3540F-C78E-47B6-A8EA-D9ECFFEF2174}"/>
              </a:ext>
            </a:extLst>
          </p:cNvPr>
          <p:cNvCxnSpPr>
            <a:cxnSpLocks/>
            <a:stCxn id="7" idx="5"/>
            <a:endCxn id="15" idx="2"/>
          </p:cNvCxnSpPr>
          <p:nvPr/>
        </p:nvCxnSpPr>
        <p:spPr>
          <a:xfrm flipV="1">
            <a:off x="3697071" y="3223863"/>
            <a:ext cx="688350" cy="349207"/>
          </a:xfrm>
          <a:prstGeom prst="bentConnector2">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연결선: 꺾임 19">
            <a:extLst>
              <a:ext uri="{FF2B5EF4-FFF2-40B4-BE49-F238E27FC236}">
                <a16:creationId xmlns:a16="http://schemas.microsoft.com/office/drawing/2014/main" id="{D044B870-BE70-4474-A759-21BFE34415F8}"/>
              </a:ext>
            </a:extLst>
          </p:cNvPr>
          <p:cNvCxnSpPr>
            <a:cxnSpLocks/>
            <a:stCxn id="8" idx="3"/>
            <a:endCxn id="15" idx="2"/>
          </p:cNvCxnSpPr>
          <p:nvPr/>
        </p:nvCxnSpPr>
        <p:spPr>
          <a:xfrm flipV="1">
            <a:off x="3822155" y="3223863"/>
            <a:ext cx="563266" cy="1492416"/>
          </a:xfrm>
          <a:prstGeom prst="bentConnector2">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C979A595-E402-41D4-9AF5-FFDF67201D69}"/>
              </a:ext>
            </a:extLst>
          </p:cNvPr>
          <p:cNvSpPr/>
          <p:nvPr/>
        </p:nvSpPr>
        <p:spPr>
          <a:xfrm>
            <a:off x="4610107" y="2299569"/>
            <a:ext cx="1845932" cy="584775"/>
          </a:xfrm>
          <a:prstGeom prst="rect">
            <a:avLst/>
          </a:prstGeom>
        </p:spPr>
        <p:txBody>
          <a:bodyPr wrap="square">
            <a:spAutoFit/>
          </a:bodyPr>
          <a:lstStyle/>
          <a:p>
            <a:pPr marL="171450" indent="-72000">
              <a:buFont typeface="Arial" panose="020B0604020202020204" pitchFamily="34" charset="0"/>
              <a:buChar char="•"/>
            </a:pPr>
            <a:r>
              <a:rPr lang="en-US" altLang="ko-KR" sz="800" dirty="0"/>
              <a:t>Input Information</a:t>
            </a:r>
          </a:p>
          <a:p>
            <a:pPr marL="99450"/>
            <a:r>
              <a:rPr lang="en-US" altLang="ko-KR" sz="800" dirty="0"/>
              <a:t>  -</a:t>
            </a:r>
          </a:p>
          <a:p>
            <a:pPr marL="99450"/>
            <a:r>
              <a:rPr lang="en-US" altLang="ko-KR" sz="800" dirty="0"/>
              <a:t>  -</a:t>
            </a:r>
          </a:p>
          <a:p>
            <a:pPr marL="99450"/>
            <a:r>
              <a:rPr lang="en-US" altLang="ko-KR" sz="800" dirty="0"/>
              <a:t>  -</a:t>
            </a:r>
          </a:p>
        </p:txBody>
      </p:sp>
      <p:sp>
        <p:nvSpPr>
          <p:cNvPr id="24" name="순서도: 판단 23">
            <a:extLst>
              <a:ext uri="{FF2B5EF4-FFF2-40B4-BE49-F238E27FC236}">
                <a16:creationId xmlns:a16="http://schemas.microsoft.com/office/drawing/2014/main" id="{BFF3DC12-16D0-4852-A918-14BB455A5AA9}"/>
              </a:ext>
            </a:extLst>
          </p:cNvPr>
          <p:cNvSpPr/>
          <p:nvPr/>
        </p:nvSpPr>
        <p:spPr>
          <a:xfrm>
            <a:off x="2567608" y="5076159"/>
            <a:ext cx="1250840" cy="370158"/>
          </a:xfrm>
          <a:prstGeom prst="flowChartDecision">
            <a:avLst/>
          </a:prstGeom>
          <a:solidFill>
            <a:schemeClr val="bg1">
              <a:lumMod val="8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750" dirty="0">
                <a:solidFill>
                  <a:schemeClr val="tx1"/>
                </a:solidFill>
                <a:latin typeface="+mn-ea"/>
              </a:rPr>
              <a:t>judgment</a:t>
            </a:r>
            <a:endParaRPr lang="ko-KR" altLang="en-US" sz="750" dirty="0">
              <a:solidFill>
                <a:schemeClr val="tx1"/>
              </a:solidFill>
              <a:latin typeface="+mn-ea"/>
            </a:endParaRPr>
          </a:p>
        </p:txBody>
      </p:sp>
      <p:cxnSp>
        <p:nvCxnSpPr>
          <p:cNvPr id="25" name="직선 화살표 연결선 24">
            <a:extLst>
              <a:ext uri="{FF2B5EF4-FFF2-40B4-BE49-F238E27FC236}">
                <a16:creationId xmlns:a16="http://schemas.microsoft.com/office/drawing/2014/main" id="{73BEF36F-A4D7-47E5-85FD-A62573759E3F}"/>
              </a:ext>
            </a:extLst>
          </p:cNvPr>
          <p:cNvCxnSpPr>
            <a:cxnSpLocks/>
            <a:stCxn id="8" idx="2"/>
            <a:endCxn id="24" idx="0"/>
          </p:cNvCxnSpPr>
          <p:nvPr/>
        </p:nvCxnSpPr>
        <p:spPr>
          <a:xfrm flipH="1">
            <a:off x="3193028" y="4851684"/>
            <a:ext cx="3707" cy="224475"/>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26" name="순서도: 판단 25">
            <a:extLst>
              <a:ext uri="{FF2B5EF4-FFF2-40B4-BE49-F238E27FC236}">
                <a16:creationId xmlns:a16="http://schemas.microsoft.com/office/drawing/2014/main" id="{BD3BFB7D-AB9B-4BFD-84DB-576DDAF7F07B}"/>
              </a:ext>
            </a:extLst>
          </p:cNvPr>
          <p:cNvSpPr/>
          <p:nvPr/>
        </p:nvSpPr>
        <p:spPr>
          <a:xfrm>
            <a:off x="2567608" y="3943649"/>
            <a:ext cx="1250840" cy="370158"/>
          </a:xfrm>
          <a:prstGeom prst="flowChartDecision">
            <a:avLst/>
          </a:prstGeom>
          <a:solidFill>
            <a:schemeClr val="bg1">
              <a:lumMod val="8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750" dirty="0">
                <a:solidFill>
                  <a:schemeClr val="tx1"/>
                </a:solidFill>
                <a:latin typeface="+mn-ea"/>
              </a:rPr>
              <a:t>judgment</a:t>
            </a:r>
            <a:endParaRPr lang="ko-KR" altLang="en-US" sz="750" dirty="0">
              <a:solidFill>
                <a:schemeClr val="tx1"/>
              </a:solidFill>
              <a:latin typeface="+mn-ea"/>
            </a:endParaRPr>
          </a:p>
        </p:txBody>
      </p:sp>
      <p:cxnSp>
        <p:nvCxnSpPr>
          <p:cNvPr id="27" name="직선 화살표 연결선 26">
            <a:extLst>
              <a:ext uri="{FF2B5EF4-FFF2-40B4-BE49-F238E27FC236}">
                <a16:creationId xmlns:a16="http://schemas.microsoft.com/office/drawing/2014/main" id="{313B46C2-553D-4E74-B04A-6AC14D99B3C5}"/>
              </a:ext>
            </a:extLst>
          </p:cNvPr>
          <p:cNvCxnSpPr>
            <a:cxnSpLocks/>
            <a:stCxn id="7" idx="4"/>
            <a:endCxn id="26" idx="0"/>
          </p:cNvCxnSpPr>
          <p:nvPr/>
        </p:nvCxnSpPr>
        <p:spPr>
          <a:xfrm flipH="1">
            <a:off x="3193028" y="3708475"/>
            <a:ext cx="3707" cy="235174"/>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EDE36BC-446C-4495-AFBF-EF2B2AE0A8CF}"/>
              </a:ext>
            </a:extLst>
          </p:cNvPr>
          <p:cNvSpPr txBox="1"/>
          <p:nvPr/>
        </p:nvSpPr>
        <p:spPr>
          <a:xfrm>
            <a:off x="3196735" y="4305248"/>
            <a:ext cx="351378" cy="215444"/>
          </a:xfrm>
          <a:prstGeom prst="rect">
            <a:avLst/>
          </a:prstGeom>
          <a:noFill/>
        </p:spPr>
        <p:txBody>
          <a:bodyPr wrap="none" rtlCol="0">
            <a:spAutoFit/>
          </a:bodyPr>
          <a:lstStyle/>
          <a:p>
            <a:r>
              <a:rPr lang="en-US" altLang="ko-KR" sz="800" dirty="0"/>
              <a:t>YES</a:t>
            </a:r>
            <a:endParaRPr lang="ko-KR" altLang="en-US" sz="800" dirty="0"/>
          </a:p>
        </p:txBody>
      </p:sp>
      <p:cxnSp>
        <p:nvCxnSpPr>
          <p:cNvPr id="29" name="연결선: 꺾임 28">
            <a:extLst>
              <a:ext uri="{FF2B5EF4-FFF2-40B4-BE49-F238E27FC236}">
                <a16:creationId xmlns:a16="http://schemas.microsoft.com/office/drawing/2014/main" id="{9640EE09-0671-4F06-9959-663C5E57C791}"/>
              </a:ext>
            </a:extLst>
          </p:cNvPr>
          <p:cNvCxnSpPr>
            <a:cxnSpLocks/>
            <a:stCxn id="26" idx="1"/>
            <a:endCxn id="7" idx="2"/>
          </p:cNvCxnSpPr>
          <p:nvPr/>
        </p:nvCxnSpPr>
        <p:spPr>
          <a:xfrm rot="10800000" flipH="1">
            <a:off x="2567607" y="3573070"/>
            <a:ext cx="128791" cy="555658"/>
          </a:xfrm>
          <a:prstGeom prst="bentConnector3">
            <a:avLst>
              <a:gd name="adj1" fmla="val -177497"/>
            </a:avLst>
          </a:prstGeom>
          <a:ln w="3175">
            <a:solidFill>
              <a:srgbClr val="FF0000"/>
            </a:solidFill>
            <a:headEnd type="none"/>
            <a:tailEnd type="arrow" w="sm"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683E7D5-B666-42FE-9394-6C8BC344AB76}"/>
              </a:ext>
            </a:extLst>
          </p:cNvPr>
          <p:cNvSpPr txBox="1"/>
          <p:nvPr/>
        </p:nvSpPr>
        <p:spPr>
          <a:xfrm>
            <a:off x="2020361" y="3751462"/>
            <a:ext cx="343364" cy="215444"/>
          </a:xfrm>
          <a:prstGeom prst="rect">
            <a:avLst/>
          </a:prstGeom>
          <a:noFill/>
        </p:spPr>
        <p:txBody>
          <a:bodyPr wrap="none" rtlCol="0">
            <a:spAutoFit/>
          </a:bodyPr>
          <a:lstStyle/>
          <a:p>
            <a:r>
              <a:rPr lang="en-US" altLang="ko-KR" sz="800" dirty="0"/>
              <a:t>NO</a:t>
            </a:r>
            <a:endParaRPr lang="ko-KR" altLang="en-US" sz="800" dirty="0"/>
          </a:p>
        </p:txBody>
      </p:sp>
      <p:cxnSp>
        <p:nvCxnSpPr>
          <p:cNvPr id="31" name="연결선: 꺾임 30">
            <a:extLst>
              <a:ext uri="{FF2B5EF4-FFF2-40B4-BE49-F238E27FC236}">
                <a16:creationId xmlns:a16="http://schemas.microsoft.com/office/drawing/2014/main" id="{2E4557EB-9479-4FCF-A9B3-7B576194D96D}"/>
              </a:ext>
            </a:extLst>
          </p:cNvPr>
          <p:cNvCxnSpPr>
            <a:cxnSpLocks/>
            <a:stCxn id="24" idx="1"/>
            <a:endCxn id="8" idx="1"/>
          </p:cNvCxnSpPr>
          <p:nvPr/>
        </p:nvCxnSpPr>
        <p:spPr>
          <a:xfrm rot="10800000" flipH="1">
            <a:off x="2567607" y="4716280"/>
            <a:ext cx="3707" cy="544959"/>
          </a:xfrm>
          <a:prstGeom prst="bentConnector3">
            <a:avLst>
              <a:gd name="adj1" fmla="val -6166712"/>
            </a:avLst>
          </a:prstGeom>
          <a:ln w="3175">
            <a:solidFill>
              <a:srgbClr val="FF0000"/>
            </a:solidFill>
            <a:headEnd type="none"/>
            <a:tailEnd type="arrow" w="sm" len="sm"/>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3C9ED10-45FE-4752-B5BE-FE49D67C539F}"/>
              </a:ext>
            </a:extLst>
          </p:cNvPr>
          <p:cNvSpPr txBox="1"/>
          <p:nvPr/>
        </p:nvSpPr>
        <p:spPr>
          <a:xfrm>
            <a:off x="2020361" y="4878742"/>
            <a:ext cx="343364" cy="215444"/>
          </a:xfrm>
          <a:prstGeom prst="rect">
            <a:avLst/>
          </a:prstGeom>
          <a:noFill/>
        </p:spPr>
        <p:txBody>
          <a:bodyPr wrap="none" rtlCol="0">
            <a:spAutoFit/>
          </a:bodyPr>
          <a:lstStyle/>
          <a:p>
            <a:r>
              <a:rPr lang="en-US" altLang="ko-KR" sz="800" dirty="0"/>
              <a:t>NO</a:t>
            </a:r>
            <a:endParaRPr lang="ko-KR" altLang="en-US" sz="800" dirty="0"/>
          </a:p>
        </p:txBody>
      </p:sp>
      <p:cxnSp>
        <p:nvCxnSpPr>
          <p:cNvPr id="33" name="직선 화살표 연결선 32">
            <a:extLst>
              <a:ext uri="{FF2B5EF4-FFF2-40B4-BE49-F238E27FC236}">
                <a16:creationId xmlns:a16="http://schemas.microsoft.com/office/drawing/2014/main" id="{6BCDCBAA-6D4D-4914-844E-2669991E5920}"/>
              </a:ext>
            </a:extLst>
          </p:cNvPr>
          <p:cNvCxnSpPr>
            <a:cxnSpLocks/>
            <a:stCxn id="9" idx="3"/>
            <a:endCxn id="36" idx="1"/>
          </p:cNvCxnSpPr>
          <p:nvPr/>
        </p:nvCxnSpPr>
        <p:spPr>
          <a:xfrm flipV="1">
            <a:off x="3818448" y="5820034"/>
            <a:ext cx="632100" cy="1"/>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90668E5C-AAEC-478B-B34E-32EF15E57B4D}"/>
              </a:ext>
            </a:extLst>
          </p:cNvPr>
          <p:cNvCxnSpPr>
            <a:cxnSpLocks/>
            <a:stCxn id="26" idx="2"/>
            <a:endCxn id="8" idx="0"/>
          </p:cNvCxnSpPr>
          <p:nvPr/>
        </p:nvCxnSpPr>
        <p:spPr>
          <a:xfrm>
            <a:off x="3193028" y="4313807"/>
            <a:ext cx="3707" cy="267066"/>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35" name="그룹 34">
            <a:extLst>
              <a:ext uri="{FF2B5EF4-FFF2-40B4-BE49-F238E27FC236}">
                <a16:creationId xmlns:a16="http://schemas.microsoft.com/office/drawing/2014/main" id="{0B862C06-495F-4C96-A4CD-EA7B9024429C}"/>
              </a:ext>
            </a:extLst>
          </p:cNvPr>
          <p:cNvGrpSpPr/>
          <p:nvPr/>
        </p:nvGrpSpPr>
        <p:grpSpPr>
          <a:xfrm>
            <a:off x="4450548" y="5514358"/>
            <a:ext cx="611352" cy="825389"/>
            <a:chOff x="4450548" y="5707001"/>
            <a:chExt cx="611352" cy="825389"/>
          </a:xfrm>
        </p:grpSpPr>
        <p:pic>
          <p:nvPicPr>
            <p:cNvPr id="36" name="그림 35" descr="모니터, 컴퓨터이(가) 표시된 사진&#10;&#10;자동 생성된 설명">
              <a:extLst>
                <a:ext uri="{FF2B5EF4-FFF2-40B4-BE49-F238E27FC236}">
                  <a16:creationId xmlns:a16="http://schemas.microsoft.com/office/drawing/2014/main" id="{3C2A6697-8920-4F22-9CDE-2A20F0239D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0548" y="5707001"/>
              <a:ext cx="611352" cy="611352"/>
            </a:xfrm>
            <a:prstGeom prst="rect">
              <a:avLst/>
            </a:prstGeom>
          </p:spPr>
        </p:pic>
        <p:sp>
          <p:nvSpPr>
            <p:cNvPr id="37" name="직사각형 36">
              <a:extLst>
                <a:ext uri="{FF2B5EF4-FFF2-40B4-BE49-F238E27FC236}">
                  <a16:creationId xmlns:a16="http://schemas.microsoft.com/office/drawing/2014/main" id="{01B69E5D-8521-4959-946C-429B1E324AD0}"/>
                </a:ext>
              </a:extLst>
            </p:cNvPr>
            <p:cNvSpPr/>
            <p:nvPr/>
          </p:nvSpPr>
          <p:spPr>
            <a:xfrm>
              <a:off x="4489764" y="6193836"/>
              <a:ext cx="550151" cy="338554"/>
            </a:xfrm>
            <a:prstGeom prst="rect">
              <a:avLst/>
            </a:prstGeom>
          </p:spPr>
          <p:txBody>
            <a:bodyPr wrap="none">
              <a:spAutoFit/>
            </a:bodyPr>
            <a:lstStyle/>
            <a:p>
              <a:pPr algn="ctr"/>
              <a:r>
                <a:rPr lang="en-US" altLang="ko-KR" sz="800" dirty="0">
                  <a:latin typeface="+mn-ea"/>
                </a:rPr>
                <a:t>DB</a:t>
              </a:r>
            </a:p>
            <a:p>
              <a:pPr algn="ctr"/>
              <a:r>
                <a:rPr lang="en-US" altLang="ko-KR" sz="800" dirty="0">
                  <a:latin typeface="+mn-ea"/>
                </a:rPr>
                <a:t>connect</a:t>
              </a:r>
            </a:p>
          </p:txBody>
        </p:sp>
      </p:grpSp>
      <p:sp>
        <p:nvSpPr>
          <p:cNvPr id="38" name="TextBox 37">
            <a:extLst>
              <a:ext uri="{FF2B5EF4-FFF2-40B4-BE49-F238E27FC236}">
                <a16:creationId xmlns:a16="http://schemas.microsoft.com/office/drawing/2014/main" id="{CDBB834D-792F-4592-AEE0-7EC2F4179A1F}"/>
              </a:ext>
            </a:extLst>
          </p:cNvPr>
          <p:cNvSpPr txBox="1"/>
          <p:nvPr/>
        </p:nvSpPr>
        <p:spPr>
          <a:xfrm>
            <a:off x="5716207" y="5282850"/>
            <a:ext cx="343364" cy="215444"/>
          </a:xfrm>
          <a:prstGeom prst="rect">
            <a:avLst/>
          </a:prstGeom>
          <a:noFill/>
        </p:spPr>
        <p:txBody>
          <a:bodyPr wrap="none" rtlCol="0">
            <a:spAutoFit/>
          </a:bodyPr>
          <a:lstStyle/>
          <a:p>
            <a:r>
              <a:rPr lang="en-US" altLang="ko-KR" sz="800" dirty="0"/>
              <a:t>NO</a:t>
            </a:r>
            <a:endParaRPr lang="ko-KR" altLang="en-US" sz="800" dirty="0"/>
          </a:p>
        </p:txBody>
      </p:sp>
      <p:sp>
        <p:nvSpPr>
          <p:cNvPr id="39" name="TextBox 38">
            <a:extLst>
              <a:ext uri="{FF2B5EF4-FFF2-40B4-BE49-F238E27FC236}">
                <a16:creationId xmlns:a16="http://schemas.microsoft.com/office/drawing/2014/main" id="{81780DCC-CFC5-4945-8991-19F7ACDD9636}"/>
              </a:ext>
            </a:extLst>
          </p:cNvPr>
          <p:cNvSpPr txBox="1"/>
          <p:nvPr/>
        </p:nvSpPr>
        <p:spPr>
          <a:xfrm>
            <a:off x="6601410" y="5848385"/>
            <a:ext cx="351378" cy="215444"/>
          </a:xfrm>
          <a:prstGeom prst="rect">
            <a:avLst/>
          </a:prstGeom>
          <a:noFill/>
        </p:spPr>
        <p:txBody>
          <a:bodyPr wrap="none" rtlCol="0">
            <a:spAutoFit/>
          </a:bodyPr>
          <a:lstStyle/>
          <a:p>
            <a:r>
              <a:rPr lang="en-US" altLang="ko-KR" sz="800" dirty="0"/>
              <a:t>YES</a:t>
            </a:r>
            <a:endParaRPr lang="ko-KR" altLang="en-US" sz="800" dirty="0"/>
          </a:p>
        </p:txBody>
      </p:sp>
      <p:sp>
        <p:nvSpPr>
          <p:cNvPr id="40" name="순서도: 판단 39">
            <a:extLst>
              <a:ext uri="{FF2B5EF4-FFF2-40B4-BE49-F238E27FC236}">
                <a16:creationId xmlns:a16="http://schemas.microsoft.com/office/drawing/2014/main" id="{C8DFA961-9C3C-4C30-864F-C8B2495CDE41}"/>
              </a:ext>
            </a:extLst>
          </p:cNvPr>
          <p:cNvSpPr/>
          <p:nvPr/>
        </p:nvSpPr>
        <p:spPr>
          <a:xfrm>
            <a:off x="6974258" y="5629646"/>
            <a:ext cx="1250840" cy="370158"/>
          </a:xfrm>
          <a:prstGeom prst="flowChartDecision">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750" dirty="0">
                <a:solidFill>
                  <a:schemeClr val="tx1"/>
                </a:solidFill>
                <a:latin typeface="+mn-ea"/>
              </a:rPr>
              <a:t>judgment</a:t>
            </a:r>
            <a:endParaRPr lang="ko-KR" altLang="en-US" sz="750" dirty="0">
              <a:solidFill>
                <a:schemeClr val="tx1"/>
              </a:solidFill>
              <a:latin typeface="+mn-ea"/>
            </a:endParaRPr>
          </a:p>
        </p:txBody>
      </p:sp>
      <p:cxnSp>
        <p:nvCxnSpPr>
          <p:cNvPr id="41" name="직선 화살표 연결선 40">
            <a:extLst>
              <a:ext uri="{FF2B5EF4-FFF2-40B4-BE49-F238E27FC236}">
                <a16:creationId xmlns:a16="http://schemas.microsoft.com/office/drawing/2014/main" id="{24E8919D-8F8E-45BE-9A3D-EDDDB46B6E18}"/>
              </a:ext>
            </a:extLst>
          </p:cNvPr>
          <p:cNvCxnSpPr>
            <a:cxnSpLocks/>
            <a:stCxn id="40" idx="3"/>
            <a:endCxn id="51" idx="1"/>
          </p:cNvCxnSpPr>
          <p:nvPr/>
        </p:nvCxnSpPr>
        <p:spPr>
          <a:xfrm>
            <a:off x="8225098" y="5814725"/>
            <a:ext cx="337691" cy="4366"/>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12B98E6-C4B3-479C-BD7F-B6F15875EA1B}"/>
              </a:ext>
            </a:extLst>
          </p:cNvPr>
          <p:cNvCxnSpPr>
            <a:cxnSpLocks/>
            <a:stCxn id="36" idx="3"/>
            <a:endCxn id="44" idx="1"/>
          </p:cNvCxnSpPr>
          <p:nvPr/>
        </p:nvCxnSpPr>
        <p:spPr>
          <a:xfrm flipV="1">
            <a:off x="5061900" y="5814725"/>
            <a:ext cx="352714" cy="5309"/>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F8C50822-0EF5-47D1-B5DB-0C5459D23882}"/>
              </a:ext>
            </a:extLst>
          </p:cNvPr>
          <p:cNvCxnSpPr>
            <a:cxnSpLocks/>
            <a:stCxn id="44" idx="3"/>
            <a:endCxn id="40" idx="1"/>
          </p:cNvCxnSpPr>
          <p:nvPr/>
        </p:nvCxnSpPr>
        <p:spPr>
          <a:xfrm>
            <a:off x="6665454" y="5814725"/>
            <a:ext cx="308804" cy="0"/>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44" name="순서도: 판단 43">
            <a:extLst>
              <a:ext uri="{FF2B5EF4-FFF2-40B4-BE49-F238E27FC236}">
                <a16:creationId xmlns:a16="http://schemas.microsoft.com/office/drawing/2014/main" id="{BE7AD93A-2836-4E1C-AE24-F846820318D6}"/>
              </a:ext>
            </a:extLst>
          </p:cNvPr>
          <p:cNvSpPr/>
          <p:nvPr/>
        </p:nvSpPr>
        <p:spPr>
          <a:xfrm>
            <a:off x="5414614" y="5629646"/>
            <a:ext cx="1250840" cy="370158"/>
          </a:xfrm>
          <a:prstGeom prst="flowChartDecision">
            <a:avLst/>
          </a:prstGeom>
          <a:solidFill>
            <a:schemeClr val="bg1">
              <a:lumMod val="8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750" dirty="0">
                <a:solidFill>
                  <a:schemeClr val="tx1"/>
                </a:solidFill>
                <a:latin typeface="+mn-ea"/>
              </a:rPr>
              <a:t>judgment</a:t>
            </a:r>
            <a:endParaRPr lang="ko-KR" altLang="en-US" sz="750" dirty="0">
              <a:solidFill>
                <a:schemeClr val="tx1"/>
              </a:solidFill>
              <a:latin typeface="+mn-ea"/>
            </a:endParaRPr>
          </a:p>
        </p:txBody>
      </p:sp>
      <p:sp>
        <p:nvSpPr>
          <p:cNvPr id="46" name="순서도: 문서 45">
            <a:extLst>
              <a:ext uri="{FF2B5EF4-FFF2-40B4-BE49-F238E27FC236}">
                <a16:creationId xmlns:a16="http://schemas.microsoft.com/office/drawing/2014/main" id="{5EAE26FF-F860-4A3F-9D74-184928F86D0B}"/>
              </a:ext>
            </a:extLst>
          </p:cNvPr>
          <p:cNvSpPr/>
          <p:nvPr/>
        </p:nvSpPr>
        <p:spPr>
          <a:xfrm>
            <a:off x="5414613" y="4900191"/>
            <a:ext cx="1250840" cy="270811"/>
          </a:xfrm>
          <a:prstGeom prst="flowChartDocumen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latin typeface="+mn-ea"/>
              </a:rPr>
              <a:t>OOOO Page</a:t>
            </a:r>
            <a:endParaRPr lang="ko-KR" altLang="en-US" sz="800" dirty="0">
              <a:solidFill>
                <a:schemeClr val="tx1"/>
              </a:solidFill>
              <a:latin typeface="+mn-ea"/>
            </a:endParaRPr>
          </a:p>
        </p:txBody>
      </p:sp>
      <p:cxnSp>
        <p:nvCxnSpPr>
          <p:cNvPr id="47" name="직선 화살표 연결선 46">
            <a:extLst>
              <a:ext uri="{FF2B5EF4-FFF2-40B4-BE49-F238E27FC236}">
                <a16:creationId xmlns:a16="http://schemas.microsoft.com/office/drawing/2014/main" id="{E64056ED-19FC-4824-A1AF-4BD96DA61C75}"/>
              </a:ext>
            </a:extLst>
          </p:cNvPr>
          <p:cNvCxnSpPr>
            <a:cxnSpLocks/>
            <a:stCxn id="44" idx="0"/>
            <a:endCxn id="46" idx="2"/>
          </p:cNvCxnSpPr>
          <p:nvPr/>
        </p:nvCxnSpPr>
        <p:spPr>
          <a:xfrm flipH="1" flipV="1">
            <a:off x="6040033" y="5153098"/>
            <a:ext cx="1" cy="476548"/>
          </a:xfrm>
          <a:prstGeom prst="straightConnector1">
            <a:avLst/>
          </a:prstGeom>
          <a:ln>
            <a:solidFill>
              <a:srgbClr val="FF0000"/>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8" name="연결선: 꺾임 47">
            <a:extLst>
              <a:ext uri="{FF2B5EF4-FFF2-40B4-BE49-F238E27FC236}">
                <a16:creationId xmlns:a16="http://schemas.microsoft.com/office/drawing/2014/main" id="{F2D45B9C-1E73-4538-BED4-FBC135DAC96A}"/>
              </a:ext>
            </a:extLst>
          </p:cNvPr>
          <p:cNvCxnSpPr>
            <a:cxnSpLocks/>
            <a:stCxn id="40" idx="0"/>
            <a:endCxn id="46" idx="3"/>
          </p:cNvCxnSpPr>
          <p:nvPr/>
        </p:nvCxnSpPr>
        <p:spPr>
          <a:xfrm rot="16200000" flipV="1">
            <a:off x="6835542" y="4865509"/>
            <a:ext cx="594049" cy="934225"/>
          </a:xfrm>
          <a:prstGeom prst="bentConnector2">
            <a:avLst/>
          </a:prstGeom>
          <a:ln w="3175">
            <a:solidFill>
              <a:srgbClr val="FF0000"/>
            </a:solidFill>
            <a:headEnd type="none"/>
            <a:tailEnd type="arrow" w="sm" len="sm"/>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988FC1E-2678-4D1D-B8F1-954C53280967}"/>
              </a:ext>
            </a:extLst>
          </p:cNvPr>
          <p:cNvSpPr txBox="1"/>
          <p:nvPr/>
        </p:nvSpPr>
        <p:spPr>
          <a:xfrm>
            <a:off x="7241714" y="5298914"/>
            <a:ext cx="343364" cy="215444"/>
          </a:xfrm>
          <a:prstGeom prst="rect">
            <a:avLst/>
          </a:prstGeom>
          <a:noFill/>
        </p:spPr>
        <p:txBody>
          <a:bodyPr wrap="none" rtlCol="0">
            <a:spAutoFit/>
          </a:bodyPr>
          <a:lstStyle/>
          <a:p>
            <a:r>
              <a:rPr lang="en-US" altLang="ko-KR" sz="800" dirty="0"/>
              <a:t>NO</a:t>
            </a:r>
            <a:endParaRPr lang="ko-KR" altLang="en-US" sz="800" dirty="0"/>
          </a:p>
        </p:txBody>
      </p:sp>
      <p:sp>
        <p:nvSpPr>
          <p:cNvPr id="50" name="TextBox 49">
            <a:extLst>
              <a:ext uri="{FF2B5EF4-FFF2-40B4-BE49-F238E27FC236}">
                <a16:creationId xmlns:a16="http://schemas.microsoft.com/office/drawing/2014/main" id="{81A23C83-5988-462D-892A-64C4AF094FE7}"/>
              </a:ext>
            </a:extLst>
          </p:cNvPr>
          <p:cNvSpPr txBox="1"/>
          <p:nvPr/>
        </p:nvSpPr>
        <p:spPr>
          <a:xfrm>
            <a:off x="8198774" y="5847718"/>
            <a:ext cx="351378" cy="215444"/>
          </a:xfrm>
          <a:prstGeom prst="rect">
            <a:avLst/>
          </a:prstGeom>
          <a:noFill/>
        </p:spPr>
        <p:txBody>
          <a:bodyPr wrap="none" rtlCol="0">
            <a:spAutoFit/>
          </a:bodyPr>
          <a:lstStyle/>
          <a:p>
            <a:r>
              <a:rPr lang="en-US" altLang="ko-KR" sz="800" dirty="0"/>
              <a:t>YES</a:t>
            </a:r>
            <a:endParaRPr lang="ko-KR" altLang="en-US" sz="800" dirty="0"/>
          </a:p>
        </p:txBody>
      </p:sp>
      <p:pic>
        <p:nvPicPr>
          <p:cNvPr id="51" name="그림 50">
            <a:extLst>
              <a:ext uri="{FF2B5EF4-FFF2-40B4-BE49-F238E27FC236}">
                <a16:creationId xmlns:a16="http://schemas.microsoft.com/office/drawing/2014/main" id="{FD685D4A-DB66-4484-8D97-6EAD73310DF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423" t="13194" r="9391" b="26141"/>
          <a:stretch/>
        </p:blipFill>
        <p:spPr>
          <a:xfrm>
            <a:off x="8562789" y="5638378"/>
            <a:ext cx="459859" cy="361426"/>
          </a:xfrm>
          <a:prstGeom prst="rect">
            <a:avLst/>
          </a:prstGeom>
        </p:spPr>
      </p:pic>
      <p:sp>
        <p:nvSpPr>
          <p:cNvPr id="52" name="직사각형 51">
            <a:extLst>
              <a:ext uri="{FF2B5EF4-FFF2-40B4-BE49-F238E27FC236}">
                <a16:creationId xmlns:a16="http://schemas.microsoft.com/office/drawing/2014/main" id="{04E3BD09-EC53-430B-BF0C-BA5D024354E7}"/>
              </a:ext>
            </a:extLst>
          </p:cNvPr>
          <p:cNvSpPr/>
          <p:nvPr/>
        </p:nvSpPr>
        <p:spPr>
          <a:xfrm>
            <a:off x="8464037" y="5995438"/>
            <a:ext cx="675185" cy="215444"/>
          </a:xfrm>
          <a:prstGeom prst="rect">
            <a:avLst/>
          </a:prstGeom>
        </p:spPr>
        <p:txBody>
          <a:bodyPr wrap="none">
            <a:spAutoFit/>
          </a:bodyPr>
          <a:lstStyle/>
          <a:p>
            <a:pPr algn="ctr"/>
            <a:r>
              <a:rPr lang="en-US" altLang="ko-KR" sz="800" dirty="0">
                <a:latin typeface="+mn-ea"/>
              </a:rPr>
              <a:t>OOOO DB</a:t>
            </a:r>
          </a:p>
        </p:txBody>
      </p:sp>
      <p:pic>
        <p:nvPicPr>
          <p:cNvPr id="54" name="그림 53">
            <a:extLst>
              <a:ext uri="{FF2B5EF4-FFF2-40B4-BE49-F238E27FC236}">
                <a16:creationId xmlns:a16="http://schemas.microsoft.com/office/drawing/2014/main" id="{537EB6EC-E0EC-487A-A2C8-A893EBC5520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423" t="13194" r="9391" b="26141"/>
          <a:stretch/>
        </p:blipFill>
        <p:spPr>
          <a:xfrm>
            <a:off x="8550152" y="4834347"/>
            <a:ext cx="459859" cy="361426"/>
          </a:xfrm>
          <a:prstGeom prst="rect">
            <a:avLst/>
          </a:prstGeom>
        </p:spPr>
      </p:pic>
      <p:sp>
        <p:nvSpPr>
          <p:cNvPr id="55" name="직사각형 54">
            <a:extLst>
              <a:ext uri="{FF2B5EF4-FFF2-40B4-BE49-F238E27FC236}">
                <a16:creationId xmlns:a16="http://schemas.microsoft.com/office/drawing/2014/main" id="{943037CC-35FF-4656-9CF3-B0C66F6D0BD6}"/>
              </a:ext>
            </a:extLst>
          </p:cNvPr>
          <p:cNvSpPr/>
          <p:nvPr/>
        </p:nvSpPr>
        <p:spPr>
          <a:xfrm>
            <a:off x="8451400" y="5158859"/>
            <a:ext cx="675186" cy="215444"/>
          </a:xfrm>
          <a:prstGeom prst="rect">
            <a:avLst/>
          </a:prstGeom>
        </p:spPr>
        <p:txBody>
          <a:bodyPr wrap="none">
            <a:spAutoFit/>
          </a:bodyPr>
          <a:lstStyle/>
          <a:p>
            <a:pPr algn="ctr"/>
            <a:r>
              <a:rPr lang="en-US" altLang="ko-KR" sz="800" dirty="0">
                <a:latin typeface="+mn-ea"/>
              </a:rPr>
              <a:t>OOOO DB</a:t>
            </a:r>
          </a:p>
        </p:txBody>
      </p:sp>
      <p:cxnSp>
        <p:nvCxnSpPr>
          <p:cNvPr id="56" name="직선 화살표 연결선 55">
            <a:extLst>
              <a:ext uri="{FF2B5EF4-FFF2-40B4-BE49-F238E27FC236}">
                <a16:creationId xmlns:a16="http://schemas.microsoft.com/office/drawing/2014/main" id="{8729ABDC-30F6-4D3C-B100-45E176D0168E}"/>
              </a:ext>
            </a:extLst>
          </p:cNvPr>
          <p:cNvCxnSpPr>
            <a:cxnSpLocks/>
            <a:stCxn id="51" idx="0"/>
            <a:endCxn id="55" idx="2"/>
          </p:cNvCxnSpPr>
          <p:nvPr/>
        </p:nvCxnSpPr>
        <p:spPr>
          <a:xfrm flipH="1" flipV="1">
            <a:off x="8788993" y="5374303"/>
            <a:ext cx="3726" cy="264075"/>
          </a:xfrm>
          <a:prstGeom prst="straightConnector1">
            <a:avLst/>
          </a:prstGeom>
          <a:ln w="9525">
            <a:solidFill>
              <a:schemeClr val="tx1">
                <a:lumMod val="95000"/>
                <a:lumOff val="5000"/>
              </a:schemeClr>
            </a:solidFill>
            <a:prstDash val="dash"/>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57" name="순서도: 수행의 시작/종료 56">
            <a:extLst>
              <a:ext uri="{FF2B5EF4-FFF2-40B4-BE49-F238E27FC236}">
                <a16:creationId xmlns:a16="http://schemas.microsoft.com/office/drawing/2014/main" id="{3129425B-B6EC-4222-8620-C66B5B9C08FB}"/>
              </a:ext>
            </a:extLst>
          </p:cNvPr>
          <p:cNvSpPr/>
          <p:nvPr/>
        </p:nvSpPr>
        <p:spPr>
          <a:xfrm>
            <a:off x="8154661" y="3696041"/>
            <a:ext cx="1250840" cy="270811"/>
          </a:xfrm>
          <a:prstGeom prst="flowChartTerminator">
            <a:avLst/>
          </a:prstGeom>
          <a:solidFill>
            <a:schemeClr val="bg1">
              <a:lumMod val="8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tx1"/>
                </a:solidFill>
                <a:latin typeface="+mn-ea"/>
              </a:rPr>
              <a:t>End</a:t>
            </a:r>
            <a:endParaRPr lang="ko-KR" altLang="en-US" sz="800" dirty="0">
              <a:solidFill>
                <a:schemeClr val="tx1"/>
              </a:solidFill>
              <a:latin typeface="+mn-ea"/>
            </a:endParaRPr>
          </a:p>
        </p:txBody>
      </p:sp>
      <p:sp>
        <p:nvSpPr>
          <p:cNvPr id="58" name="순서도: 처리 57">
            <a:extLst>
              <a:ext uri="{FF2B5EF4-FFF2-40B4-BE49-F238E27FC236}">
                <a16:creationId xmlns:a16="http://schemas.microsoft.com/office/drawing/2014/main" id="{1A17BE9D-02F0-4564-B9C4-A6A36F23F1F3}"/>
              </a:ext>
            </a:extLst>
          </p:cNvPr>
          <p:cNvSpPr/>
          <p:nvPr/>
        </p:nvSpPr>
        <p:spPr>
          <a:xfrm>
            <a:off x="8154661" y="4266511"/>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Process</a:t>
            </a:r>
            <a:endParaRPr lang="ko-KR" altLang="en-US" sz="800" dirty="0">
              <a:solidFill>
                <a:schemeClr val="tx1"/>
              </a:solidFill>
              <a:latin typeface="+mn-ea"/>
            </a:endParaRPr>
          </a:p>
        </p:txBody>
      </p:sp>
      <p:cxnSp>
        <p:nvCxnSpPr>
          <p:cNvPr id="59" name="직선 화살표 연결선 58">
            <a:extLst>
              <a:ext uri="{FF2B5EF4-FFF2-40B4-BE49-F238E27FC236}">
                <a16:creationId xmlns:a16="http://schemas.microsoft.com/office/drawing/2014/main" id="{73AD62FE-056E-4D7B-A4F8-AC3DFE955738}"/>
              </a:ext>
            </a:extLst>
          </p:cNvPr>
          <p:cNvCxnSpPr>
            <a:cxnSpLocks/>
            <a:stCxn id="54" idx="0"/>
            <a:endCxn id="58" idx="2"/>
          </p:cNvCxnSpPr>
          <p:nvPr/>
        </p:nvCxnSpPr>
        <p:spPr>
          <a:xfrm flipH="1" flipV="1">
            <a:off x="8780081" y="4537322"/>
            <a:ext cx="1" cy="297025"/>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39FC0685-4DC9-4C0A-9F23-B39792807F43}"/>
              </a:ext>
            </a:extLst>
          </p:cNvPr>
          <p:cNvCxnSpPr>
            <a:cxnSpLocks/>
            <a:stCxn id="58" idx="0"/>
            <a:endCxn id="57" idx="2"/>
          </p:cNvCxnSpPr>
          <p:nvPr/>
        </p:nvCxnSpPr>
        <p:spPr>
          <a:xfrm flipV="1">
            <a:off x="8780081" y="3966852"/>
            <a:ext cx="0" cy="299659"/>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61" name="그룹 60">
            <a:extLst>
              <a:ext uri="{FF2B5EF4-FFF2-40B4-BE49-F238E27FC236}">
                <a16:creationId xmlns:a16="http://schemas.microsoft.com/office/drawing/2014/main" id="{FB6A67B7-0440-423D-8FC0-28C93D04129C}"/>
              </a:ext>
            </a:extLst>
          </p:cNvPr>
          <p:cNvGrpSpPr/>
          <p:nvPr/>
        </p:nvGrpSpPr>
        <p:grpSpPr>
          <a:xfrm>
            <a:off x="9607285" y="4093821"/>
            <a:ext cx="1474520" cy="642182"/>
            <a:chOff x="9696401" y="4265098"/>
            <a:chExt cx="1474520" cy="642182"/>
          </a:xfrm>
        </p:grpSpPr>
        <p:sp>
          <p:nvSpPr>
            <p:cNvPr id="62" name="순서도: 처리 61">
              <a:extLst>
                <a:ext uri="{FF2B5EF4-FFF2-40B4-BE49-F238E27FC236}">
                  <a16:creationId xmlns:a16="http://schemas.microsoft.com/office/drawing/2014/main" id="{EA7F49A6-AD47-4013-A835-5A363DC025E7}"/>
                </a:ext>
              </a:extLst>
            </p:cNvPr>
            <p:cNvSpPr/>
            <p:nvPr/>
          </p:nvSpPr>
          <p:spPr>
            <a:xfrm>
              <a:off x="9696401" y="4265098"/>
              <a:ext cx="1474520" cy="642182"/>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ltLang="ko-KR" sz="800" dirty="0">
                  <a:solidFill>
                    <a:schemeClr val="tx1"/>
                  </a:solidFill>
                  <a:latin typeface="+mn-ea"/>
                </a:rPr>
                <a:t>OOOO OO OOOO OO OO</a:t>
              </a:r>
            </a:p>
            <a:p>
              <a:pPr algn="ctr">
                <a:lnSpc>
                  <a:spcPct val="90000"/>
                </a:lnSpc>
              </a:pPr>
              <a:r>
                <a:rPr lang="en-US" altLang="ko-KR" sz="800" dirty="0">
                  <a:solidFill>
                    <a:schemeClr val="tx1"/>
                  </a:solidFill>
                  <a:latin typeface="+mn-ea"/>
                </a:rPr>
                <a:t>OOOOO OO OOO</a:t>
              </a:r>
            </a:p>
            <a:p>
              <a:pPr algn="ctr">
                <a:lnSpc>
                  <a:spcPct val="90000"/>
                </a:lnSpc>
              </a:pPr>
              <a:endParaRPr lang="en-US" altLang="ko-KR" sz="800" dirty="0">
                <a:solidFill>
                  <a:schemeClr val="tx1"/>
                </a:solidFill>
                <a:latin typeface="+mn-ea"/>
              </a:endParaRPr>
            </a:p>
            <a:p>
              <a:pPr algn="ctr">
                <a:lnSpc>
                  <a:spcPct val="90000"/>
                </a:lnSpc>
              </a:pPr>
              <a:endParaRPr lang="en-US" altLang="ko-KR" sz="800" dirty="0">
                <a:solidFill>
                  <a:schemeClr val="tx1"/>
                </a:solidFill>
                <a:latin typeface="+mn-ea"/>
              </a:endParaRPr>
            </a:p>
          </p:txBody>
        </p:sp>
        <p:sp>
          <p:nvSpPr>
            <p:cNvPr id="63" name="사각형: 둥근 모서리 62">
              <a:extLst>
                <a:ext uri="{FF2B5EF4-FFF2-40B4-BE49-F238E27FC236}">
                  <a16:creationId xmlns:a16="http://schemas.microsoft.com/office/drawing/2014/main" id="{2B90550C-DD5D-42E6-A9F5-3DD92B8266B9}"/>
                </a:ext>
              </a:extLst>
            </p:cNvPr>
            <p:cNvSpPr/>
            <p:nvPr/>
          </p:nvSpPr>
          <p:spPr>
            <a:xfrm>
              <a:off x="10239429" y="4663440"/>
              <a:ext cx="388464" cy="155753"/>
            </a:xfrm>
            <a:prstGeom prst="roundRect">
              <a:avLst>
                <a:gd name="adj" fmla="val 22295"/>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sp>
        <p:nvSpPr>
          <p:cNvPr id="64" name="직사각형 63">
            <a:extLst>
              <a:ext uri="{FF2B5EF4-FFF2-40B4-BE49-F238E27FC236}">
                <a16:creationId xmlns:a16="http://schemas.microsoft.com/office/drawing/2014/main" id="{64538490-E039-4AE2-BB9D-E3F934CFCF62}"/>
              </a:ext>
            </a:extLst>
          </p:cNvPr>
          <p:cNvSpPr/>
          <p:nvPr/>
        </p:nvSpPr>
        <p:spPr>
          <a:xfrm>
            <a:off x="4605081" y="3043323"/>
            <a:ext cx="1845932" cy="707886"/>
          </a:xfrm>
          <a:prstGeom prst="rect">
            <a:avLst/>
          </a:prstGeom>
        </p:spPr>
        <p:txBody>
          <a:bodyPr wrap="square">
            <a:spAutoFit/>
          </a:bodyPr>
          <a:lstStyle/>
          <a:p>
            <a:pPr marL="171450" indent="-72000">
              <a:buFont typeface="Arial" panose="020B0604020202020204" pitchFamily="34" charset="0"/>
              <a:buChar char="•"/>
            </a:pPr>
            <a:r>
              <a:rPr lang="en-US" altLang="ko-KR" sz="800" dirty="0"/>
              <a:t>Input Information</a:t>
            </a:r>
          </a:p>
          <a:p>
            <a:pPr marL="99450"/>
            <a:r>
              <a:rPr lang="en-US" altLang="ko-KR" sz="800" dirty="0"/>
              <a:t>  -</a:t>
            </a:r>
          </a:p>
          <a:p>
            <a:pPr marL="99450"/>
            <a:r>
              <a:rPr lang="en-US" altLang="ko-KR" sz="800" dirty="0"/>
              <a:t>  -</a:t>
            </a:r>
          </a:p>
          <a:p>
            <a:pPr marL="99450"/>
            <a:r>
              <a:rPr lang="en-US" altLang="ko-KR" sz="800" dirty="0"/>
              <a:t>  -</a:t>
            </a:r>
          </a:p>
          <a:p>
            <a:pPr marL="99450"/>
            <a:r>
              <a:rPr lang="en-US" altLang="ko-KR" sz="800" dirty="0"/>
              <a:t>  -</a:t>
            </a:r>
          </a:p>
        </p:txBody>
      </p:sp>
      <p:sp>
        <p:nvSpPr>
          <p:cNvPr id="65" name="직사각형 64">
            <a:extLst>
              <a:ext uri="{FF2B5EF4-FFF2-40B4-BE49-F238E27FC236}">
                <a16:creationId xmlns:a16="http://schemas.microsoft.com/office/drawing/2014/main" id="{DB9AC99A-21C6-4469-9114-614A9A90B5F2}"/>
              </a:ext>
            </a:extLst>
          </p:cNvPr>
          <p:cNvSpPr/>
          <p:nvPr/>
        </p:nvSpPr>
        <p:spPr>
          <a:xfrm>
            <a:off x="8900382" y="5555512"/>
            <a:ext cx="1845932" cy="584775"/>
          </a:xfrm>
          <a:prstGeom prst="rect">
            <a:avLst/>
          </a:prstGeom>
        </p:spPr>
        <p:txBody>
          <a:bodyPr wrap="square">
            <a:spAutoFit/>
          </a:bodyPr>
          <a:lstStyle/>
          <a:p>
            <a:pPr marL="171450" indent="-72000">
              <a:buFont typeface="Arial" panose="020B0604020202020204" pitchFamily="34" charset="0"/>
              <a:buChar char="•"/>
            </a:pPr>
            <a:r>
              <a:rPr lang="en-US" altLang="ko-KR" sz="800" dirty="0"/>
              <a:t>Input Information</a:t>
            </a:r>
          </a:p>
          <a:p>
            <a:pPr marL="99450"/>
            <a:r>
              <a:rPr lang="en-US" altLang="ko-KR" sz="800" dirty="0"/>
              <a:t>  -</a:t>
            </a:r>
          </a:p>
          <a:p>
            <a:pPr marL="99450"/>
            <a:r>
              <a:rPr lang="en-US" altLang="ko-KR" sz="800" dirty="0"/>
              <a:t>  -</a:t>
            </a:r>
          </a:p>
          <a:p>
            <a:pPr marL="99450"/>
            <a:r>
              <a:rPr lang="en-US" altLang="ko-KR" sz="800" dirty="0"/>
              <a:t>  -</a:t>
            </a:r>
          </a:p>
        </p:txBody>
      </p:sp>
      <p:sp>
        <p:nvSpPr>
          <p:cNvPr id="66" name="직사각형 65">
            <a:extLst>
              <a:ext uri="{FF2B5EF4-FFF2-40B4-BE49-F238E27FC236}">
                <a16:creationId xmlns:a16="http://schemas.microsoft.com/office/drawing/2014/main" id="{5B96B6FB-4927-4C65-A560-BB50AAC2ED4E}"/>
              </a:ext>
            </a:extLst>
          </p:cNvPr>
          <p:cNvSpPr/>
          <p:nvPr/>
        </p:nvSpPr>
        <p:spPr>
          <a:xfrm>
            <a:off x="4605081" y="4383703"/>
            <a:ext cx="1845932" cy="584775"/>
          </a:xfrm>
          <a:prstGeom prst="rect">
            <a:avLst/>
          </a:prstGeom>
        </p:spPr>
        <p:txBody>
          <a:bodyPr wrap="square">
            <a:spAutoFit/>
          </a:bodyPr>
          <a:lstStyle/>
          <a:p>
            <a:pPr marL="171450" indent="-72000">
              <a:buFont typeface="Arial" panose="020B0604020202020204" pitchFamily="34" charset="0"/>
              <a:buChar char="•"/>
            </a:pPr>
            <a:r>
              <a:rPr lang="en-US" altLang="ko-KR" sz="800" dirty="0"/>
              <a:t>Input Information</a:t>
            </a:r>
          </a:p>
          <a:p>
            <a:pPr marL="99450"/>
            <a:r>
              <a:rPr lang="en-US" altLang="ko-KR" sz="800" dirty="0"/>
              <a:t>  -</a:t>
            </a:r>
          </a:p>
          <a:p>
            <a:pPr marL="99450"/>
            <a:r>
              <a:rPr lang="en-US" altLang="ko-KR" sz="800" dirty="0"/>
              <a:t>  -</a:t>
            </a:r>
          </a:p>
          <a:p>
            <a:pPr marL="99450"/>
            <a:r>
              <a:rPr lang="en-US" altLang="ko-KR" sz="800" dirty="0"/>
              <a:t>  -</a:t>
            </a:r>
          </a:p>
        </p:txBody>
      </p:sp>
    </p:spTree>
    <p:extLst>
      <p:ext uri="{BB962C8B-B14F-4D97-AF65-F5344CB8AC3E}">
        <p14:creationId xmlns:p14="http://schemas.microsoft.com/office/powerpoint/2010/main" val="947082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a:t>메인 화면</a:t>
            </a:r>
            <a:endParaRPr lang="ko-KR" altLang="en-US" dirty="0"/>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a:t>메인 홈페이지의 인터페이스 및 기능 입니다</a:t>
            </a:r>
            <a:r>
              <a:rPr lang="en-US" altLang="ko-KR"/>
              <a:t>.</a:t>
            </a:r>
            <a:endParaRPr lang="ko-KR" altLang="en-US" dirty="0"/>
          </a:p>
        </p:txBody>
      </p:sp>
    </p:spTree>
    <p:extLst>
      <p:ext uri="{BB962C8B-B14F-4D97-AF65-F5344CB8AC3E}">
        <p14:creationId xmlns:p14="http://schemas.microsoft.com/office/powerpoint/2010/main" val="2611690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그림 30">
            <a:extLst>
              <a:ext uri="{FF2B5EF4-FFF2-40B4-BE49-F238E27FC236}">
                <a16:creationId xmlns:a16="http://schemas.microsoft.com/office/drawing/2014/main" id="{CE313FC9-CE29-47A7-BE9C-24CF7A1BDA4F}"/>
              </a:ext>
            </a:extLst>
          </p:cNvPr>
          <p:cNvPicPr>
            <a:picLocks noChangeAspect="1"/>
          </p:cNvPicPr>
          <p:nvPr/>
        </p:nvPicPr>
        <p:blipFill>
          <a:blip r:embed="rId2"/>
          <a:stretch>
            <a:fillRect/>
          </a:stretch>
        </p:blipFill>
        <p:spPr>
          <a:xfrm>
            <a:off x="0" y="476672"/>
            <a:ext cx="8579617" cy="5201393"/>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a:t>Index.html</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a:t>메인 홈페이지 </a:t>
            </a:r>
            <a:r>
              <a:rPr lang="en-US" altLang="ko-KR"/>
              <a:t>1</a:t>
            </a:r>
            <a:endParaRPr lang="ko-KR" altLang="en-US" dirty="0"/>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593837360"/>
              </p:ext>
            </p:extLst>
          </p:nvPr>
        </p:nvGraphicFramePr>
        <p:xfrm>
          <a:off x="8688288" y="476672"/>
          <a:ext cx="3384376" cy="3811256"/>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a:solidFill>
                            <a:srgbClr val="4E5263"/>
                          </a:solidFill>
                          <a:latin typeface="+mn-ea"/>
                          <a:ea typeface="+mn-ea"/>
                          <a:sym typeface="맑은 고딕"/>
                        </a:rPr>
                        <a:t>Summery. </a:t>
                      </a:r>
                      <a:r>
                        <a:rPr lang="ko-KR" altLang="en-US" sz="900" b="1">
                          <a:solidFill>
                            <a:srgbClr val="4E5263"/>
                          </a:solidFill>
                          <a:latin typeface="+mn-ea"/>
                          <a:ea typeface="+mn-ea"/>
                          <a:sym typeface="맑은 고딕"/>
                        </a:rPr>
                        <a:t>메인 홈 페이지</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a:solidFill>
                            <a:schemeClr val="tx1"/>
                          </a:solidFill>
                          <a:latin typeface="+mn-ea"/>
                          <a:ea typeface="+mn-ea"/>
                          <a:sym typeface="맑은 고딕"/>
                        </a:rPr>
                        <a:t>이용할 수 있는 서비스 메뉴를 선택할 수 있고</a:t>
                      </a:r>
                      <a:r>
                        <a:rPr lang="en-US" altLang="ko-KR" sz="800" b="0">
                          <a:solidFill>
                            <a:schemeClr val="tx1"/>
                          </a:solidFill>
                          <a:latin typeface="+mn-ea"/>
                          <a:ea typeface="+mn-ea"/>
                          <a:sym typeface="맑은 고딕"/>
                        </a:rPr>
                        <a:t>,  </a:t>
                      </a:r>
                      <a:r>
                        <a:rPr lang="ko-KR" altLang="en-US" sz="800" b="0">
                          <a:solidFill>
                            <a:schemeClr val="tx1"/>
                          </a:solidFill>
                          <a:latin typeface="+mn-ea"/>
                          <a:ea typeface="+mn-ea"/>
                          <a:sym typeface="맑은 고딕"/>
                        </a:rPr>
                        <a:t>지역별 캠핑장 조회 서비스를 이용할 수 있는 페이지 입니다</a:t>
                      </a:r>
                      <a:r>
                        <a:rPr lang="en-US" altLang="ko-KR" sz="800" b="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a:latin typeface="+mn-ea"/>
                          <a:ea typeface="+mn-ea"/>
                        </a:rPr>
                        <a:t>1</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a:solidFill>
                            <a:schemeClr val="tx1"/>
                          </a:solidFill>
                          <a:latin typeface="+mn-ea"/>
                        </a:rPr>
                        <a:t>전 지역에 분포된 캠핑장 정보들이 제공하는 페이지들로 이동됩니다</a:t>
                      </a:r>
                      <a:r>
                        <a:rPr kumimoji="1" lang="en-US" altLang="ko-KR" sz="850">
                          <a:solidFill>
                            <a:schemeClr val="tx1"/>
                          </a:solidFill>
                          <a:latin typeface="+mn-ea"/>
                        </a:rPr>
                        <a:t>. (</a:t>
                      </a:r>
                      <a:r>
                        <a:rPr kumimoji="1" lang="ko-KR" altLang="en-US" sz="850">
                          <a:solidFill>
                            <a:schemeClr val="tx1"/>
                          </a:solidFill>
                          <a:latin typeface="+mn-ea"/>
                        </a:rPr>
                        <a:t>구현예정</a:t>
                      </a:r>
                      <a:r>
                        <a:rPr kumimoji="1" lang="en-US" altLang="ko-KR" sz="850">
                          <a:solidFill>
                            <a:schemeClr val="tx1"/>
                          </a:solidFill>
                          <a:latin typeface="+mn-ea"/>
                        </a:rPr>
                        <a:t>)</a:t>
                      </a: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계정의 관련된 메뉴들이 열립니다</a:t>
                      </a:r>
                      <a:r>
                        <a:rPr lang="en-US" altLang="ko-KR" sz="850" b="0">
                          <a:latin typeface="+mn-ea"/>
                          <a:ea typeface="+mn-ea"/>
                        </a:rPr>
                        <a:t>. </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a:solidFill>
                            <a:schemeClr val="tx1"/>
                          </a:solidFill>
                          <a:latin typeface="+mn-ea"/>
                        </a:rPr>
                        <a:t>회원가입 페이지로 이동 합니다</a:t>
                      </a:r>
                      <a:r>
                        <a:rPr kumimoji="1" lang="en-US" altLang="ko-KR" sz="850">
                          <a:solidFill>
                            <a:schemeClr val="tx1"/>
                          </a:solidFill>
                          <a:latin typeface="+mn-ea"/>
                        </a:rPr>
                        <a:t>. (9</a:t>
                      </a:r>
                      <a:r>
                        <a:rPr kumimoji="1" lang="ko-KR" altLang="en-US" sz="850">
                          <a:solidFill>
                            <a:schemeClr val="tx1"/>
                          </a:solidFill>
                          <a:latin typeface="+mn-ea"/>
                        </a:rPr>
                        <a:t>페이지 참조</a:t>
                      </a:r>
                      <a:r>
                        <a:rPr kumimoji="1" lang="en-US" altLang="ko-KR" sz="850">
                          <a:solidFill>
                            <a:schemeClr val="tx1"/>
                          </a:solidFill>
                          <a:latin typeface="+mn-ea"/>
                        </a:rPr>
                        <a:t>)</a:t>
                      </a: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50" b="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로그인 페이지로 이동 합니다</a:t>
                      </a:r>
                      <a:r>
                        <a:rPr lang="en-US" altLang="ko-KR" sz="850" b="0">
                          <a:latin typeface="+mn-ea"/>
                          <a:ea typeface="+mn-ea"/>
                        </a:rPr>
                        <a:t>.  (11</a:t>
                      </a:r>
                      <a:r>
                        <a:rPr lang="ko-KR" altLang="en-US" sz="850" b="0">
                          <a:latin typeface="+mn-ea"/>
                          <a:ea typeface="+mn-ea"/>
                        </a:rPr>
                        <a:t>페이지 참조</a:t>
                      </a:r>
                      <a:r>
                        <a:rPr lang="en-US" altLang="ko-KR" sz="850" b="0">
                          <a:latin typeface="+mn-ea"/>
                          <a:ea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50" b="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공지사항 게시판으로 이동합니다</a:t>
                      </a:r>
                      <a:r>
                        <a:rPr lang="en-US" altLang="ko-KR" sz="850" b="0">
                          <a:latin typeface="+mn-ea"/>
                          <a:ea typeface="+mn-ea"/>
                        </a:rPr>
                        <a:t>. </a:t>
                      </a:r>
                      <a:r>
                        <a:rPr kumimoji="1" lang="en-US" altLang="ko-KR" sz="850">
                          <a:solidFill>
                            <a:schemeClr val="tx1"/>
                          </a:solidFill>
                          <a:latin typeface="+mn-ea"/>
                        </a:rPr>
                        <a:t>(</a:t>
                      </a:r>
                      <a:r>
                        <a:rPr kumimoji="1" lang="ko-KR" altLang="en-US" sz="850">
                          <a:solidFill>
                            <a:schemeClr val="tx1"/>
                          </a:solidFill>
                          <a:latin typeface="+mn-ea"/>
                        </a:rPr>
                        <a:t>구현예정</a:t>
                      </a:r>
                      <a:r>
                        <a:rPr kumimoji="1" lang="en-US" altLang="ko-KR" sz="850">
                          <a:solidFill>
                            <a:schemeClr val="tx1"/>
                          </a:solidFill>
                          <a:latin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241592">
                <a:tc>
                  <a:txBody>
                    <a:bodyPr/>
                    <a:lstStyle/>
                    <a:p>
                      <a:pPr algn="ctr" latinLnBrk="1">
                        <a:lnSpc>
                          <a:spcPct val="120000"/>
                        </a:lnSpc>
                      </a:pPr>
                      <a:r>
                        <a:rPr lang="en-US" altLang="ko-KR" sz="850" b="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고객센터 페이지로 이동합니다</a:t>
                      </a:r>
                      <a:r>
                        <a:rPr lang="en-US" altLang="ko-KR" sz="850" b="0">
                          <a:latin typeface="+mn-ea"/>
                          <a:ea typeface="+mn-ea"/>
                        </a:rPr>
                        <a:t>. </a:t>
                      </a:r>
                      <a:r>
                        <a:rPr kumimoji="1" lang="en-US" altLang="ko-KR" sz="850">
                          <a:solidFill>
                            <a:schemeClr val="tx1"/>
                          </a:solidFill>
                          <a:latin typeface="+mn-ea"/>
                        </a:rPr>
                        <a:t>(</a:t>
                      </a:r>
                      <a:r>
                        <a:rPr kumimoji="1" lang="ko-KR" altLang="en-US" sz="850">
                          <a:solidFill>
                            <a:schemeClr val="tx1"/>
                          </a:solidFill>
                          <a:latin typeface="+mn-ea"/>
                        </a:rPr>
                        <a:t>구현예정</a:t>
                      </a:r>
                      <a:r>
                        <a:rPr kumimoji="1" lang="en-US" altLang="ko-KR" sz="850">
                          <a:solidFill>
                            <a:schemeClr val="tx1"/>
                          </a:solidFill>
                          <a:latin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r h="241592">
                <a:tc>
                  <a:txBody>
                    <a:bodyPr/>
                    <a:lstStyle/>
                    <a:p>
                      <a:pPr algn="ctr" latinLnBrk="1">
                        <a:lnSpc>
                          <a:spcPct val="120000"/>
                        </a:lnSpc>
                      </a:pPr>
                      <a:r>
                        <a:rPr lang="en-US" altLang="ko-KR" sz="850" b="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현재 날짜가 표기 됩니다</a:t>
                      </a:r>
                      <a:r>
                        <a:rPr lang="en-US" altLang="ko-KR" sz="850" b="0">
                          <a:latin typeface="+mn-ea"/>
                          <a:ea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944038862"/>
                  </a:ext>
                </a:extLst>
              </a:tr>
              <a:tr h="241592">
                <a:tc>
                  <a:txBody>
                    <a:bodyPr/>
                    <a:lstStyle/>
                    <a:p>
                      <a:pPr algn="ctr" latinLnBrk="1">
                        <a:lnSpc>
                          <a:spcPct val="120000"/>
                        </a:lnSpc>
                      </a:pPr>
                      <a:r>
                        <a:rPr lang="en-US" altLang="ko-KR" sz="850" b="0">
                          <a:latin typeface="+mn-ea"/>
                          <a:ea typeface="+mn-ea"/>
                        </a:rPr>
                        <a:t>8</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원하는 지역을 지정해</a:t>
                      </a:r>
                      <a:r>
                        <a:rPr lang="en-US" altLang="ko-KR" sz="850" b="0">
                          <a:latin typeface="+mn-ea"/>
                          <a:ea typeface="+mn-ea"/>
                        </a:rPr>
                        <a:t>, </a:t>
                      </a:r>
                      <a:r>
                        <a:rPr lang="ko-KR" altLang="en-US" sz="850" b="0">
                          <a:latin typeface="+mn-ea"/>
                          <a:ea typeface="+mn-ea"/>
                        </a:rPr>
                        <a:t>검색어에 키워드를 입력하면 지역 범주 안에서 검색이 됩니다</a:t>
                      </a:r>
                      <a:r>
                        <a:rPr lang="en-US" altLang="ko-KR" sz="850" b="0">
                          <a:latin typeface="+mn-ea"/>
                          <a:ea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25199923"/>
                  </a:ext>
                </a:extLst>
              </a:tr>
              <a:tr h="241592">
                <a:tc>
                  <a:txBody>
                    <a:bodyPr/>
                    <a:lstStyle/>
                    <a:p>
                      <a:pPr algn="ctr" latinLnBrk="1">
                        <a:lnSpc>
                          <a:spcPct val="120000"/>
                        </a:lnSpc>
                      </a:pPr>
                      <a:r>
                        <a:rPr lang="en-US" altLang="ko-KR" sz="850" b="0">
                          <a:latin typeface="+mn-ea"/>
                          <a:ea typeface="+mn-ea"/>
                        </a:rPr>
                        <a:t>9</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해시태그를 이용하여 빠르게 관련 정보를 검색할 수 있습니다</a:t>
                      </a:r>
                      <a:r>
                        <a:rPr lang="en-US" altLang="ko-KR" sz="850" b="0">
                          <a:latin typeface="+mn-ea"/>
                          <a:ea typeface="+mn-ea"/>
                        </a:rPr>
                        <a:t>. </a:t>
                      </a:r>
                      <a:r>
                        <a:rPr lang="ko-KR" altLang="en-US" sz="850" b="0">
                          <a:latin typeface="+mn-ea"/>
                          <a:ea typeface="+mn-ea"/>
                        </a:rPr>
                        <a:t>해시태그는 실시간 인기 지역</a:t>
                      </a:r>
                      <a:r>
                        <a:rPr lang="en-US" altLang="ko-KR" sz="850" b="0">
                          <a:latin typeface="+mn-ea"/>
                          <a:ea typeface="+mn-ea"/>
                        </a:rPr>
                        <a:t> </a:t>
                      </a:r>
                      <a:r>
                        <a:rPr lang="ko-KR" altLang="en-US" sz="850" b="0">
                          <a:latin typeface="+mn-ea"/>
                          <a:ea typeface="+mn-ea"/>
                        </a:rPr>
                        <a:t>및 검색어 입니다</a:t>
                      </a:r>
                      <a:r>
                        <a:rPr lang="en-US" altLang="ko-KR" sz="850" b="0">
                          <a:latin typeface="+mn-ea"/>
                          <a:ea typeface="+mn-ea"/>
                        </a:rPr>
                        <a:t>. (</a:t>
                      </a:r>
                      <a:r>
                        <a:rPr lang="ko-KR" altLang="en-US" sz="850" b="0">
                          <a:latin typeface="+mn-ea"/>
                          <a:ea typeface="+mn-ea"/>
                        </a:rPr>
                        <a:t>구현예정</a:t>
                      </a:r>
                      <a:r>
                        <a:rPr lang="en-US" altLang="ko-KR" sz="850" b="0">
                          <a:latin typeface="+mn-ea"/>
                          <a:ea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16010894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6</a:t>
            </a:fld>
            <a:endParaRPr lang="ko-KR" altLang="en-US" sz="900" dirty="0"/>
          </a:p>
        </p:txBody>
      </p:sp>
      <p:sp>
        <p:nvSpPr>
          <p:cNvPr id="11" name="타원 10">
            <a:extLst>
              <a:ext uri="{FF2B5EF4-FFF2-40B4-BE49-F238E27FC236}">
                <a16:creationId xmlns:a16="http://schemas.microsoft.com/office/drawing/2014/main" id="{3F24C6D7-C802-4F68-B367-366DD88FB8B8}"/>
              </a:ext>
            </a:extLst>
          </p:cNvPr>
          <p:cNvSpPr/>
          <p:nvPr/>
        </p:nvSpPr>
        <p:spPr>
          <a:xfrm>
            <a:off x="2993237" y="1179935"/>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1</a:t>
            </a:r>
            <a:endParaRPr lang="ko-KR" altLang="en-US"/>
          </a:p>
        </p:txBody>
      </p:sp>
      <p:sp>
        <p:nvSpPr>
          <p:cNvPr id="12" name="타원 11">
            <a:extLst>
              <a:ext uri="{FF2B5EF4-FFF2-40B4-BE49-F238E27FC236}">
                <a16:creationId xmlns:a16="http://schemas.microsoft.com/office/drawing/2014/main" id="{F830DF42-F50B-4D24-8001-2D949C71F2E4}"/>
              </a:ext>
            </a:extLst>
          </p:cNvPr>
          <p:cNvSpPr/>
          <p:nvPr/>
        </p:nvSpPr>
        <p:spPr>
          <a:xfrm>
            <a:off x="3979749" y="450068"/>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2</a:t>
            </a:r>
            <a:endParaRPr lang="ko-KR" altLang="en-US"/>
          </a:p>
        </p:txBody>
      </p:sp>
      <p:sp>
        <p:nvSpPr>
          <p:cNvPr id="13" name="타원 12">
            <a:extLst>
              <a:ext uri="{FF2B5EF4-FFF2-40B4-BE49-F238E27FC236}">
                <a16:creationId xmlns:a16="http://schemas.microsoft.com/office/drawing/2014/main" id="{43A4D731-9BE7-449B-A5FD-07FB9111F666}"/>
              </a:ext>
            </a:extLst>
          </p:cNvPr>
          <p:cNvSpPr/>
          <p:nvPr/>
        </p:nvSpPr>
        <p:spPr>
          <a:xfrm>
            <a:off x="4625905" y="952079"/>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5</a:t>
            </a:r>
            <a:endParaRPr lang="ko-KR" altLang="en-US"/>
          </a:p>
        </p:txBody>
      </p:sp>
      <p:sp>
        <p:nvSpPr>
          <p:cNvPr id="14" name="타원 13">
            <a:extLst>
              <a:ext uri="{FF2B5EF4-FFF2-40B4-BE49-F238E27FC236}">
                <a16:creationId xmlns:a16="http://schemas.microsoft.com/office/drawing/2014/main" id="{329BC561-CDAB-4515-AC3E-9FF49119765B}"/>
              </a:ext>
            </a:extLst>
          </p:cNvPr>
          <p:cNvSpPr/>
          <p:nvPr/>
        </p:nvSpPr>
        <p:spPr>
          <a:xfrm>
            <a:off x="4272193" y="1590222"/>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4</a:t>
            </a:r>
            <a:endParaRPr lang="ko-KR" altLang="en-US"/>
          </a:p>
        </p:txBody>
      </p:sp>
      <p:pic>
        <p:nvPicPr>
          <p:cNvPr id="16" name="그림 15">
            <a:extLst>
              <a:ext uri="{FF2B5EF4-FFF2-40B4-BE49-F238E27FC236}">
                <a16:creationId xmlns:a16="http://schemas.microsoft.com/office/drawing/2014/main" id="{B94222B8-6A7D-43D7-A206-793C8A4B84A4}"/>
              </a:ext>
            </a:extLst>
          </p:cNvPr>
          <p:cNvPicPr>
            <a:picLocks noChangeAspect="1"/>
          </p:cNvPicPr>
          <p:nvPr/>
        </p:nvPicPr>
        <p:blipFill>
          <a:blip r:embed="rId3"/>
          <a:stretch>
            <a:fillRect/>
          </a:stretch>
        </p:blipFill>
        <p:spPr>
          <a:xfrm>
            <a:off x="3721304" y="980728"/>
            <a:ext cx="729515" cy="585308"/>
          </a:xfrm>
          <a:prstGeom prst="rect">
            <a:avLst/>
          </a:prstGeom>
        </p:spPr>
      </p:pic>
      <p:sp>
        <p:nvSpPr>
          <p:cNvPr id="17" name="타원 16">
            <a:extLst>
              <a:ext uri="{FF2B5EF4-FFF2-40B4-BE49-F238E27FC236}">
                <a16:creationId xmlns:a16="http://schemas.microsoft.com/office/drawing/2014/main" id="{2FF4AE42-AF99-48C1-B5D3-B45B4721A720}"/>
              </a:ext>
            </a:extLst>
          </p:cNvPr>
          <p:cNvSpPr/>
          <p:nvPr/>
        </p:nvSpPr>
        <p:spPr>
          <a:xfrm>
            <a:off x="3611005" y="1590223"/>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3</a:t>
            </a:r>
            <a:endParaRPr lang="ko-KR" altLang="en-US"/>
          </a:p>
        </p:txBody>
      </p:sp>
      <p:cxnSp>
        <p:nvCxnSpPr>
          <p:cNvPr id="23" name="연결선: 꺾임 22">
            <a:extLst>
              <a:ext uri="{FF2B5EF4-FFF2-40B4-BE49-F238E27FC236}">
                <a16:creationId xmlns:a16="http://schemas.microsoft.com/office/drawing/2014/main" id="{F1F7A478-917F-4F94-9BE7-CBB3FD2A0376}"/>
              </a:ext>
            </a:extLst>
          </p:cNvPr>
          <p:cNvCxnSpPr>
            <a:cxnSpLocks/>
          </p:cNvCxnSpPr>
          <p:nvPr/>
        </p:nvCxnSpPr>
        <p:spPr>
          <a:xfrm rot="5400000" flipH="1" flipV="1">
            <a:off x="3664065" y="1331064"/>
            <a:ext cx="325929" cy="144016"/>
          </a:xfrm>
          <a:prstGeom prst="bentConnector3">
            <a:avLst>
              <a:gd name="adj1" fmla="val 10101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연결선: 꺾임 27">
            <a:extLst>
              <a:ext uri="{FF2B5EF4-FFF2-40B4-BE49-F238E27FC236}">
                <a16:creationId xmlns:a16="http://schemas.microsoft.com/office/drawing/2014/main" id="{951C3A71-7134-4979-8809-0507B1D0EA23}"/>
              </a:ext>
            </a:extLst>
          </p:cNvPr>
          <p:cNvCxnSpPr/>
          <p:nvPr/>
        </p:nvCxnSpPr>
        <p:spPr>
          <a:xfrm rot="10800000">
            <a:off x="4272193" y="1403072"/>
            <a:ext cx="178626" cy="1629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432CE464-3152-4FDC-9C54-38CE409B1755}"/>
              </a:ext>
            </a:extLst>
          </p:cNvPr>
          <p:cNvSpPr/>
          <p:nvPr/>
        </p:nvSpPr>
        <p:spPr>
          <a:xfrm>
            <a:off x="5095084" y="952079"/>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6</a:t>
            </a:r>
            <a:endParaRPr lang="ko-KR" altLang="en-US"/>
          </a:p>
        </p:txBody>
      </p:sp>
      <p:cxnSp>
        <p:nvCxnSpPr>
          <p:cNvPr id="3" name="연결선: 꺾임 2">
            <a:extLst>
              <a:ext uri="{FF2B5EF4-FFF2-40B4-BE49-F238E27FC236}">
                <a16:creationId xmlns:a16="http://schemas.microsoft.com/office/drawing/2014/main" id="{74C511ED-6CAE-4941-A46D-40A969217643}"/>
              </a:ext>
            </a:extLst>
          </p:cNvPr>
          <p:cNvCxnSpPr/>
          <p:nvPr/>
        </p:nvCxnSpPr>
        <p:spPr>
          <a:xfrm rot="5400000" flipH="1" flipV="1">
            <a:off x="3263203" y="1000720"/>
            <a:ext cx="450993" cy="35371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타원 29">
            <a:extLst>
              <a:ext uri="{FF2B5EF4-FFF2-40B4-BE49-F238E27FC236}">
                <a16:creationId xmlns:a16="http://schemas.microsoft.com/office/drawing/2014/main" id="{A696288C-E269-43C3-A75C-C95D08E671F1}"/>
              </a:ext>
            </a:extLst>
          </p:cNvPr>
          <p:cNvSpPr/>
          <p:nvPr/>
        </p:nvSpPr>
        <p:spPr>
          <a:xfrm>
            <a:off x="2849221" y="3429000"/>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7</a:t>
            </a:r>
            <a:endParaRPr lang="ko-KR" altLang="en-US"/>
          </a:p>
        </p:txBody>
      </p:sp>
      <p:sp>
        <p:nvSpPr>
          <p:cNvPr id="32" name="타원 31">
            <a:extLst>
              <a:ext uri="{FF2B5EF4-FFF2-40B4-BE49-F238E27FC236}">
                <a16:creationId xmlns:a16="http://schemas.microsoft.com/office/drawing/2014/main" id="{655D6145-9B53-4FAE-A9D0-2DD0133E6A05}"/>
              </a:ext>
            </a:extLst>
          </p:cNvPr>
          <p:cNvSpPr/>
          <p:nvPr/>
        </p:nvSpPr>
        <p:spPr>
          <a:xfrm>
            <a:off x="2351584" y="4167123"/>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8</a:t>
            </a:r>
            <a:endParaRPr lang="ko-KR" altLang="en-US"/>
          </a:p>
        </p:txBody>
      </p:sp>
      <p:sp>
        <p:nvSpPr>
          <p:cNvPr id="33" name="타원 32">
            <a:extLst>
              <a:ext uri="{FF2B5EF4-FFF2-40B4-BE49-F238E27FC236}">
                <a16:creationId xmlns:a16="http://schemas.microsoft.com/office/drawing/2014/main" id="{12FB5A61-D11E-47F8-832F-39519B14E635}"/>
              </a:ext>
            </a:extLst>
          </p:cNvPr>
          <p:cNvSpPr/>
          <p:nvPr/>
        </p:nvSpPr>
        <p:spPr>
          <a:xfrm>
            <a:off x="5951984" y="4508940"/>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9</a:t>
            </a:r>
            <a:endParaRPr lang="ko-KR" altLang="en-US"/>
          </a:p>
        </p:txBody>
      </p:sp>
      <p:cxnSp>
        <p:nvCxnSpPr>
          <p:cNvPr id="35" name="직선 화살표 연결선 34">
            <a:extLst>
              <a:ext uri="{FF2B5EF4-FFF2-40B4-BE49-F238E27FC236}">
                <a16:creationId xmlns:a16="http://schemas.microsoft.com/office/drawing/2014/main" id="{ABB99026-CB1D-4B92-A01F-7235367112B5}"/>
              </a:ext>
            </a:extLst>
          </p:cNvPr>
          <p:cNvCxnSpPr/>
          <p:nvPr/>
        </p:nvCxnSpPr>
        <p:spPr>
          <a:xfrm>
            <a:off x="3137253" y="3573014"/>
            <a:ext cx="2944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B749B889-355A-45A5-9EB8-9D88B4C3BE21}"/>
              </a:ext>
            </a:extLst>
          </p:cNvPr>
          <p:cNvCxnSpPr>
            <a:stCxn id="32" idx="6"/>
          </p:cNvCxnSpPr>
          <p:nvPr/>
        </p:nvCxnSpPr>
        <p:spPr>
          <a:xfrm flipV="1">
            <a:off x="2639616" y="4311137"/>
            <a:ext cx="49763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8772B462-4911-42A4-A610-BEE5598D1D4B}"/>
              </a:ext>
            </a:extLst>
          </p:cNvPr>
          <p:cNvCxnSpPr>
            <a:cxnSpLocks/>
            <a:stCxn id="33" idx="2"/>
          </p:cNvCxnSpPr>
          <p:nvPr/>
        </p:nvCxnSpPr>
        <p:spPr>
          <a:xfrm flipH="1">
            <a:off x="5095084" y="4652955"/>
            <a:ext cx="856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그림 5">
            <a:extLst>
              <a:ext uri="{FF2B5EF4-FFF2-40B4-BE49-F238E27FC236}">
                <a16:creationId xmlns:a16="http://schemas.microsoft.com/office/drawing/2014/main" id="{3C7925C7-CFB1-4848-BB06-68C166232179}"/>
              </a:ext>
            </a:extLst>
          </p:cNvPr>
          <p:cNvPicPr>
            <a:picLocks noChangeAspect="1"/>
          </p:cNvPicPr>
          <p:nvPr/>
        </p:nvPicPr>
        <p:blipFill>
          <a:blip r:embed="rId4"/>
          <a:stretch>
            <a:fillRect/>
          </a:stretch>
        </p:blipFill>
        <p:spPr>
          <a:xfrm>
            <a:off x="3234922" y="4410328"/>
            <a:ext cx="371057" cy="567127"/>
          </a:xfrm>
          <a:prstGeom prst="rect">
            <a:avLst/>
          </a:prstGeom>
        </p:spPr>
      </p:pic>
    </p:spTree>
    <p:extLst>
      <p:ext uri="{BB962C8B-B14F-4D97-AF65-F5344CB8AC3E}">
        <p14:creationId xmlns:p14="http://schemas.microsoft.com/office/powerpoint/2010/main" val="3759879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그림 19">
            <a:extLst>
              <a:ext uri="{FF2B5EF4-FFF2-40B4-BE49-F238E27FC236}">
                <a16:creationId xmlns:a16="http://schemas.microsoft.com/office/drawing/2014/main" id="{65E3B488-F76D-411F-846F-331A33C54457}"/>
              </a:ext>
            </a:extLst>
          </p:cNvPr>
          <p:cNvPicPr>
            <a:picLocks noChangeAspect="1"/>
          </p:cNvPicPr>
          <p:nvPr/>
        </p:nvPicPr>
        <p:blipFill>
          <a:blip r:embed="rId2"/>
          <a:stretch>
            <a:fillRect/>
          </a:stretch>
        </p:blipFill>
        <p:spPr>
          <a:xfrm>
            <a:off x="10961" y="479448"/>
            <a:ext cx="8558107" cy="5473491"/>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a:t>Index.html</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a:t>메인 홈페이지 </a:t>
            </a:r>
            <a:r>
              <a:rPr lang="en-US" altLang="ko-KR"/>
              <a:t>2</a:t>
            </a:r>
            <a:endParaRPr lang="ko-KR" altLang="en-US" dirty="0"/>
          </a:p>
        </p:txBody>
      </p:sp>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7</a:t>
            </a:fld>
            <a:endParaRPr lang="ko-KR" altLang="en-US" sz="900" dirty="0"/>
          </a:p>
        </p:txBody>
      </p:sp>
      <p:graphicFrame>
        <p:nvGraphicFramePr>
          <p:cNvPr id="18" name="표 17">
            <a:extLst>
              <a:ext uri="{FF2B5EF4-FFF2-40B4-BE49-F238E27FC236}">
                <a16:creationId xmlns:a16="http://schemas.microsoft.com/office/drawing/2014/main" id="{51EAFED6-09A8-44B1-9DD2-5A1EA4E8BE4C}"/>
              </a:ext>
            </a:extLst>
          </p:cNvPr>
          <p:cNvGraphicFramePr>
            <a:graphicFrameLocks noGrp="1"/>
          </p:cNvGraphicFramePr>
          <p:nvPr>
            <p:extLst>
              <p:ext uri="{D42A27DB-BD31-4B8C-83A1-F6EECF244321}">
                <p14:modId xmlns:p14="http://schemas.microsoft.com/office/powerpoint/2010/main" val="2652629386"/>
              </p:ext>
            </p:extLst>
          </p:nvPr>
        </p:nvGraphicFramePr>
        <p:xfrm>
          <a:off x="8688288" y="476672"/>
          <a:ext cx="3384376" cy="230240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a:solidFill>
                            <a:srgbClr val="4E5263"/>
                          </a:solidFill>
                          <a:latin typeface="+mn-ea"/>
                          <a:ea typeface="+mn-ea"/>
                          <a:sym typeface="맑은 고딕"/>
                        </a:rPr>
                        <a:t>Summery. </a:t>
                      </a:r>
                      <a:r>
                        <a:rPr lang="ko-KR" altLang="en-US" sz="900" b="1">
                          <a:solidFill>
                            <a:srgbClr val="4E5263"/>
                          </a:solidFill>
                          <a:latin typeface="+mn-ea"/>
                          <a:ea typeface="+mn-ea"/>
                          <a:sym typeface="맑은 고딕"/>
                        </a:rPr>
                        <a:t>메인 홈 페이지 하단부</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a:solidFill>
                            <a:schemeClr val="tx1"/>
                          </a:solidFill>
                          <a:latin typeface="+mn-ea"/>
                          <a:ea typeface="+mn-ea"/>
                          <a:sym typeface="맑은 고딕"/>
                        </a:rPr>
                        <a:t>각 디바이스에서도 보기 편한 인터페이스를 제공합니다</a:t>
                      </a:r>
                      <a:r>
                        <a:rPr lang="en-US" altLang="ko-KR" sz="800" b="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a:solidFill>
                            <a:schemeClr val="tx1"/>
                          </a:solidFill>
                          <a:latin typeface="+mn-ea"/>
                          <a:ea typeface="+mn-ea"/>
                          <a:sym typeface="맑은 고딕"/>
                        </a:rPr>
                        <a:t>홈페이지 관련 정보들을 제공합니다</a:t>
                      </a:r>
                      <a:r>
                        <a:rPr lang="en-US" altLang="ko-KR" sz="800" b="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공지사항 게시판으로 이동합니다</a:t>
                      </a:r>
                      <a:r>
                        <a:rPr lang="en-US" altLang="ko-KR" sz="850" b="0">
                          <a:latin typeface="+mn-ea"/>
                          <a:ea typeface="+mn-ea"/>
                        </a:rPr>
                        <a:t>. (</a:t>
                      </a:r>
                      <a:r>
                        <a:rPr lang="ko-KR" altLang="en-US" sz="850" b="0">
                          <a:latin typeface="+mn-ea"/>
                          <a:ea typeface="+mn-ea"/>
                        </a:rPr>
                        <a:t>구현예정</a:t>
                      </a:r>
                      <a:r>
                        <a:rPr lang="en-US" altLang="ko-KR" sz="850" b="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a:solidFill>
                            <a:schemeClr val="tx1"/>
                          </a:solidFill>
                          <a:latin typeface="+mn-ea"/>
                        </a:rPr>
                        <a:t>캠핑에 정보를 제공하는 게시판으로 이동합니다</a:t>
                      </a:r>
                      <a:r>
                        <a:rPr kumimoji="1" lang="en-US" altLang="ko-KR" sz="850">
                          <a:solidFill>
                            <a:schemeClr val="tx1"/>
                          </a:solidFill>
                          <a:latin typeface="+mn-ea"/>
                        </a:rPr>
                        <a:t>. </a:t>
                      </a:r>
                    </a:p>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50">
                          <a:solidFill>
                            <a:schemeClr val="tx1"/>
                          </a:solidFill>
                          <a:latin typeface="+mn-ea"/>
                        </a:rPr>
                        <a:t>(</a:t>
                      </a:r>
                      <a:r>
                        <a:rPr kumimoji="1" lang="ko-KR" altLang="en-US" sz="850">
                          <a:solidFill>
                            <a:schemeClr val="tx1"/>
                          </a:solidFill>
                          <a:latin typeface="+mn-ea"/>
                        </a:rPr>
                        <a:t>구현예정</a:t>
                      </a:r>
                      <a:r>
                        <a:rPr kumimoji="1" lang="en-US" altLang="ko-KR" sz="850">
                          <a:solidFill>
                            <a:schemeClr val="tx1"/>
                          </a:solidFill>
                          <a:latin typeface="+mn-ea"/>
                        </a:rPr>
                        <a:t>)</a:t>
                      </a: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커뮤니티 메뉴들을 한 눈에 실시간 게시글로 보여줍니다</a:t>
                      </a:r>
                      <a:r>
                        <a:rPr lang="en-US" altLang="ko-KR" sz="850" b="0">
                          <a:latin typeface="+mn-ea"/>
                          <a:ea typeface="+mn-ea"/>
                        </a:rPr>
                        <a:t>. (</a:t>
                      </a:r>
                      <a:r>
                        <a:rPr lang="ko-KR" altLang="en-US" sz="850" b="0">
                          <a:latin typeface="+mn-ea"/>
                          <a:ea typeface="+mn-ea"/>
                        </a:rPr>
                        <a:t>구현예정</a:t>
                      </a:r>
                      <a:r>
                        <a:rPr lang="en-US" altLang="ko-KR" sz="850" b="0">
                          <a:latin typeface="+mn-ea"/>
                          <a:ea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a:solidFill>
                            <a:schemeClr val="tx1"/>
                          </a:solidFill>
                          <a:latin typeface="+mn-ea"/>
                        </a:rPr>
                        <a:t>홈페이지</a:t>
                      </a:r>
                      <a:r>
                        <a:rPr kumimoji="1" lang="en-US" altLang="ko-KR" sz="850">
                          <a:solidFill>
                            <a:schemeClr val="tx1"/>
                          </a:solidFill>
                          <a:latin typeface="+mn-ea"/>
                        </a:rPr>
                        <a:t>(</a:t>
                      </a:r>
                      <a:r>
                        <a:rPr kumimoji="1" lang="ko-KR" altLang="en-US" sz="850">
                          <a:solidFill>
                            <a:schemeClr val="tx1"/>
                          </a:solidFill>
                          <a:latin typeface="+mn-ea"/>
                        </a:rPr>
                        <a:t>혹은 기업</a:t>
                      </a:r>
                      <a:r>
                        <a:rPr kumimoji="1" lang="en-US" altLang="ko-KR" sz="850">
                          <a:solidFill>
                            <a:schemeClr val="tx1"/>
                          </a:solidFill>
                          <a:latin typeface="+mn-ea"/>
                        </a:rPr>
                        <a:t>)</a:t>
                      </a:r>
                      <a:r>
                        <a:rPr kumimoji="1" lang="ko-KR" altLang="en-US" sz="850">
                          <a:solidFill>
                            <a:schemeClr val="tx1"/>
                          </a:solidFill>
                          <a:latin typeface="+mn-ea"/>
                        </a:rPr>
                        <a:t>의 정보를 안내 합니다</a:t>
                      </a:r>
                      <a:r>
                        <a:rPr kumimoji="1" lang="en-US" altLang="ko-KR" sz="850">
                          <a:solidFill>
                            <a:schemeClr val="tx1"/>
                          </a:solidFill>
                          <a:latin typeface="+mn-ea"/>
                        </a:rPr>
                        <a:t>.</a:t>
                      </a: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bl>
          </a:graphicData>
        </a:graphic>
      </p:graphicFrame>
      <p:sp>
        <p:nvSpPr>
          <p:cNvPr id="22" name="타원 21">
            <a:extLst>
              <a:ext uri="{FF2B5EF4-FFF2-40B4-BE49-F238E27FC236}">
                <a16:creationId xmlns:a16="http://schemas.microsoft.com/office/drawing/2014/main" id="{C6125D1C-A4BA-4969-B42F-59AC5E916706}"/>
              </a:ext>
            </a:extLst>
          </p:cNvPr>
          <p:cNvSpPr/>
          <p:nvPr/>
        </p:nvSpPr>
        <p:spPr>
          <a:xfrm>
            <a:off x="1605184" y="1562319"/>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1</a:t>
            </a:r>
            <a:endParaRPr lang="ko-KR" altLang="en-US"/>
          </a:p>
        </p:txBody>
      </p:sp>
      <p:sp>
        <p:nvSpPr>
          <p:cNvPr id="24" name="타원 23">
            <a:extLst>
              <a:ext uri="{FF2B5EF4-FFF2-40B4-BE49-F238E27FC236}">
                <a16:creationId xmlns:a16="http://schemas.microsoft.com/office/drawing/2014/main" id="{8DADCD12-F2B1-4D1F-ACD7-AFCC213D720E}"/>
              </a:ext>
            </a:extLst>
          </p:cNvPr>
          <p:cNvSpPr/>
          <p:nvPr/>
        </p:nvSpPr>
        <p:spPr>
          <a:xfrm>
            <a:off x="5813448" y="1562318"/>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2</a:t>
            </a:r>
            <a:endParaRPr lang="ko-KR" altLang="en-US"/>
          </a:p>
        </p:txBody>
      </p:sp>
      <p:sp>
        <p:nvSpPr>
          <p:cNvPr id="25" name="타원 24">
            <a:extLst>
              <a:ext uri="{FF2B5EF4-FFF2-40B4-BE49-F238E27FC236}">
                <a16:creationId xmlns:a16="http://schemas.microsoft.com/office/drawing/2014/main" id="{C6B52170-61B7-4FA1-95C5-6F11F563AFFE}"/>
              </a:ext>
            </a:extLst>
          </p:cNvPr>
          <p:cNvSpPr/>
          <p:nvPr/>
        </p:nvSpPr>
        <p:spPr>
          <a:xfrm>
            <a:off x="1479315" y="3698103"/>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3</a:t>
            </a:r>
            <a:endParaRPr lang="ko-KR" altLang="en-US"/>
          </a:p>
        </p:txBody>
      </p:sp>
      <p:sp>
        <p:nvSpPr>
          <p:cNvPr id="26" name="타원 25">
            <a:extLst>
              <a:ext uri="{FF2B5EF4-FFF2-40B4-BE49-F238E27FC236}">
                <a16:creationId xmlns:a16="http://schemas.microsoft.com/office/drawing/2014/main" id="{33658A15-3D44-48DD-AC04-ECBEF4E43D50}"/>
              </a:ext>
            </a:extLst>
          </p:cNvPr>
          <p:cNvSpPr/>
          <p:nvPr/>
        </p:nvSpPr>
        <p:spPr>
          <a:xfrm>
            <a:off x="4367808" y="3573017"/>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4</a:t>
            </a:r>
            <a:endParaRPr lang="ko-KR" altLang="en-US"/>
          </a:p>
        </p:txBody>
      </p:sp>
    </p:spTree>
    <p:extLst>
      <p:ext uri="{BB962C8B-B14F-4D97-AF65-F5344CB8AC3E}">
        <p14:creationId xmlns:p14="http://schemas.microsoft.com/office/powerpoint/2010/main" val="1485128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a:t>회원가입 페이지</a:t>
            </a:r>
            <a:endParaRPr lang="ko-KR" altLang="en-US" dirty="0"/>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a:t>서비스 이용을 위한 회원가입 페이지 입니다</a:t>
            </a:r>
            <a:r>
              <a:rPr lang="en-US" altLang="ko-KR"/>
              <a:t>.</a:t>
            </a:r>
            <a:endParaRPr lang="ko-KR" altLang="en-US" dirty="0"/>
          </a:p>
        </p:txBody>
      </p:sp>
    </p:spTree>
    <p:extLst>
      <p:ext uri="{BB962C8B-B14F-4D97-AF65-F5344CB8AC3E}">
        <p14:creationId xmlns:p14="http://schemas.microsoft.com/office/powerpoint/2010/main" val="3311410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a:t>Join.html</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a:t>회원 가입 페이지</a:t>
            </a:r>
            <a:endParaRPr lang="ko-KR" altLang="en-US" dirty="0"/>
          </a:p>
        </p:txBody>
      </p:sp>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a:t>
            </a:fld>
            <a:endParaRPr lang="ko-KR" altLang="en-US" sz="900" dirty="0"/>
          </a:p>
        </p:txBody>
      </p:sp>
      <p:graphicFrame>
        <p:nvGraphicFramePr>
          <p:cNvPr id="18" name="표 17">
            <a:extLst>
              <a:ext uri="{FF2B5EF4-FFF2-40B4-BE49-F238E27FC236}">
                <a16:creationId xmlns:a16="http://schemas.microsoft.com/office/drawing/2014/main" id="{51EAFED6-09A8-44B1-9DD2-5A1EA4E8BE4C}"/>
              </a:ext>
            </a:extLst>
          </p:cNvPr>
          <p:cNvGraphicFramePr>
            <a:graphicFrameLocks noGrp="1"/>
          </p:cNvGraphicFramePr>
          <p:nvPr>
            <p:extLst>
              <p:ext uri="{D42A27DB-BD31-4B8C-83A1-F6EECF244321}">
                <p14:modId xmlns:p14="http://schemas.microsoft.com/office/powerpoint/2010/main" val="3478315214"/>
              </p:ext>
            </p:extLst>
          </p:nvPr>
        </p:nvGraphicFramePr>
        <p:xfrm>
          <a:off x="8688288" y="476672"/>
          <a:ext cx="3384376"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a:solidFill>
                            <a:srgbClr val="4E5263"/>
                          </a:solidFill>
                          <a:latin typeface="+mn-ea"/>
                          <a:ea typeface="+mn-ea"/>
                          <a:sym typeface="맑은 고딕"/>
                        </a:rPr>
                        <a:t>Summery. </a:t>
                      </a:r>
                      <a:r>
                        <a:rPr lang="ko-KR" altLang="en-US" sz="900" b="1">
                          <a:solidFill>
                            <a:srgbClr val="4E5263"/>
                          </a:solidFill>
                          <a:latin typeface="+mn-ea"/>
                          <a:ea typeface="+mn-ea"/>
                          <a:sym typeface="맑은 고딕"/>
                        </a:rPr>
                        <a:t>회원가입 페이지</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a:solidFill>
                            <a:schemeClr val="tx1"/>
                          </a:solidFill>
                          <a:latin typeface="+mn-ea"/>
                          <a:ea typeface="+mn-ea"/>
                          <a:sym typeface="맑은 고딕"/>
                        </a:rPr>
                        <a:t>홈페이지의 원활한 이용과 커뮤니티 활동을 사용하기 위한 페이지 입니다</a:t>
                      </a:r>
                      <a:r>
                        <a:rPr lang="en-US" altLang="ko-KR" sz="800" b="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a:solidFill>
                            <a:schemeClr val="tx1"/>
                          </a:solidFill>
                          <a:latin typeface="+mn-ea"/>
                          <a:ea typeface="+mn-ea"/>
                          <a:sym typeface="맑은 고딕"/>
                        </a:rPr>
                        <a:t>복잡하지 않은 가입 단계로 누구나 쉽게 이용할 수 있습니다</a:t>
                      </a:r>
                      <a:r>
                        <a:rPr lang="en-US" altLang="ko-KR" sz="800" b="0">
                          <a:solidFill>
                            <a:schemeClr val="tx1"/>
                          </a:solidFill>
                          <a:latin typeface="+mn-ea"/>
                          <a:ea typeface="+mn-ea"/>
                          <a:sym typeface="맑은 고딕"/>
                        </a:rPr>
                        <a:t>.</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이메일 수신 여부를 체크합니다</a:t>
                      </a:r>
                      <a:r>
                        <a:rPr lang="en-US" altLang="ko-KR" sz="850" b="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a:solidFill>
                            <a:schemeClr val="tx1"/>
                          </a:solidFill>
                          <a:latin typeface="+mn-ea"/>
                        </a:rPr>
                        <a:t>정상적인 입력인 경우 회원가입을 완료합니다</a:t>
                      </a:r>
                      <a:r>
                        <a:rPr kumimoji="1" lang="en-US" altLang="ko-KR" sz="850">
                          <a:solidFill>
                            <a:schemeClr val="tx1"/>
                          </a:solidFill>
                          <a:latin typeface="+mn-ea"/>
                        </a:rPr>
                        <a:t>.</a:t>
                      </a: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bl>
          </a:graphicData>
        </a:graphic>
      </p:graphicFrame>
      <p:pic>
        <p:nvPicPr>
          <p:cNvPr id="3" name="그림 2">
            <a:extLst>
              <a:ext uri="{FF2B5EF4-FFF2-40B4-BE49-F238E27FC236}">
                <a16:creationId xmlns:a16="http://schemas.microsoft.com/office/drawing/2014/main" id="{A04C325A-267E-47DA-83B8-0FAD46F211C4}"/>
              </a:ext>
            </a:extLst>
          </p:cNvPr>
          <p:cNvPicPr>
            <a:picLocks noChangeAspect="1"/>
          </p:cNvPicPr>
          <p:nvPr/>
        </p:nvPicPr>
        <p:blipFill>
          <a:blip r:embed="rId2"/>
          <a:stretch>
            <a:fillRect/>
          </a:stretch>
        </p:blipFill>
        <p:spPr>
          <a:xfrm>
            <a:off x="623392" y="391189"/>
            <a:ext cx="6350149" cy="6445851"/>
          </a:xfrm>
          <a:prstGeom prst="rect">
            <a:avLst/>
          </a:prstGeom>
        </p:spPr>
      </p:pic>
      <p:sp>
        <p:nvSpPr>
          <p:cNvPr id="13" name="타원 12">
            <a:extLst>
              <a:ext uri="{FF2B5EF4-FFF2-40B4-BE49-F238E27FC236}">
                <a16:creationId xmlns:a16="http://schemas.microsoft.com/office/drawing/2014/main" id="{C2AADB51-371E-4560-A0EC-A05CF4DDA932}"/>
              </a:ext>
            </a:extLst>
          </p:cNvPr>
          <p:cNvSpPr/>
          <p:nvPr/>
        </p:nvSpPr>
        <p:spPr>
          <a:xfrm>
            <a:off x="1847528" y="3140971"/>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1</a:t>
            </a:r>
            <a:endParaRPr lang="ko-KR" altLang="en-US"/>
          </a:p>
        </p:txBody>
      </p:sp>
      <p:sp>
        <p:nvSpPr>
          <p:cNvPr id="14" name="타원 13">
            <a:extLst>
              <a:ext uri="{FF2B5EF4-FFF2-40B4-BE49-F238E27FC236}">
                <a16:creationId xmlns:a16="http://schemas.microsoft.com/office/drawing/2014/main" id="{EA26C46D-2DD1-4BE5-A537-6144C922B3EA}"/>
              </a:ext>
            </a:extLst>
          </p:cNvPr>
          <p:cNvSpPr/>
          <p:nvPr/>
        </p:nvSpPr>
        <p:spPr>
          <a:xfrm>
            <a:off x="3215680" y="6381328"/>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2</a:t>
            </a:r>
            <a:endParaRPr lang="ko-KR" altLang="en-US"/>
          </a:p>
        </p:txBody>
      </p:sp>
    </p:spTree>
    <p:extLst>
      <p:ext uri="{BB962C8B-B14F-4D97-AF65-F5344CB8AC3E}">
        <p14:creationId xmlns:p14="http://schemas.microsoft.com/office/powerpoint/2010/main" val="1008519827"/>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Black Tie</Template>
  <TotalTime>3296</TotalTime>
  <Words>710</Words>
  <Application>Microsoft Office PowerPoint</Application>
  <PresentationFormat>와이드스크린</PresentationFormat>
  <Paragraphs>245</Paragraphs>
  <Slides>14</Slides>
  <Notes>0</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14</vt:i4>
      </vt:variant>
    </vt:vector>
  </HeadingPairs>
  <TitlesOfParts>
    <vt:vector size="18" baseType="lpstr">
      <vt:lpstr>SF Pro Text Regular</vt:lpstr>
      <vt:lpstr>맑은 고딕</vt:lpstr>
      <vt:lpstr>Arial</vt:lpstr>
      <vt:lpstr>Office 테마</vt:lpstr>
      <vt:lpstr>캠핑 정보 홈페이지</vt:lpstr>
      <vt:lpstr>서비스 개요</vt:lpstr>
      <vt:lpstr>User flow</vt:lpstr>
      <vt:lpstr>Logic process</vt:lpstr>
      <vt:lpstr>메인 화면</vt:lpstr>
      <vt:lpstr>PowerPoint 프레젠테이션</vt:lpstr>
      <vt:lpstr>PowerPoint 프레젠테이션</vt:lpstr>
      <vt:lpstr>회원가입 페이지</vt:lpstr>
      <vt:lpstr>PowerPoint 프레젠테이션</vt:lpstr>
      <vt:lpstr>로그인 페이지</vt:lpstr>
      <vt:lpstr>PowerPoint 프레젠테이션</vt:lpstr>
      <vt:lpstr>비밀번호 찾기</vt:lpstr>
      <vt:lpstr>PowerPoint 프레젠테이션</vt:lpstr>
      <vt:lpstr>https://github.com/Eight-Corner/myWEB/tree/master/myWEB/WebContent</vt:lpstr>
    </vt:vector>
  </TitlesOfParts>
  <LinksUpToDate>false</LinksUpToDate>
  <SharedDoc>false</SharedDoc>
  <HyperlinkBase>http://www.yamestyle.com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화면설계서 양식_v1.0</dc:title>
  <dc:creator>yamestyle.com</dc:creator>
  <cp:keywords>야메군</cp:keywords>
  <dc:description>본 문서는 공개 배포용으로 작성된 양식으로 저작권 없이 마음껏 사용하실 수 있습니다.</dc:description>
  <cp:lastModifiedBy>천 기훈</cp:lastModifiedBy>
  <cp:revision>108</cp:revision>
  <cp:lastPrinted>2019-05-29T05:54:36Z</cp:lastPrinted>
  <dcterms:created xsi:type="dcterms:W3CDTF">2019-03-11T07:43:12Z</dcterms:created>
  <dcterms:modified xsi:type="dcterms:W3CDTF">2021-02-19T06:12:06Z</dcterms:modified>
</cp:coreProperties>
</file>